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533" autoAdjust="0"/>
    <p:restoredTop sz="87953" autoAdjust="0"/>
  </p:normalViewPr>
  <p:slideViewPr>
    <p:cSldViewPr snapToGrid="0">
      <p:cViewPr varScale="1">
        <p:scale>
          <a:sx n="56" d="100"/>
          <a:sy n="56" d="100"/>
        </p:scale>
        <p:origin x="102" y="1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8279BC-5D6D-41F2-A0C5-4BC3300A8651}" type="datetimeFigureOut">
              <a:rPr lang="ru-RU" smtClean="0"/>
              <a:t>11.08.2022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BF7913-D56A-497D-84DC-ED1EB8432A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33161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5BF7913-D56A-497D-84DC-ED1EB8432A03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66053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5BF7913-D56A-497D-84DC-ED1EB8432A03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53685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5BF7913-D56A-497D-84DC-ED1EB8432A03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04910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5BF7913-D56A-497D-84DC-ED1EB8432A03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03724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5BF7913-D56A-497D-84DC-ED1EB8432A03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34065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F5A97D-6F2D-6A24-B2D4-AD58D3B553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6509E72-2ED1-EE81-3F42-41CCF9DEC1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D6EE470-45E2-F119-D966-7005AD10C0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A9163-2B8C-4272-8BA9-AA06438D9AEA}" type="datetimeFigureOut">
              <a:rPr lang="ru-RU" smtClean="0"/>
              <a:t>11.08.2022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C9FCA1B-69F3-FA8E-F2FA-3D40A832DA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E839262-E1B0-2B8F-4EF8-5D309E6747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0A60E-7C2A-412E-B8B6-FADA612CA1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4637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4F153D4-87A7-D0E8-F38F-0CE7C2AB60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CA11EFB-681F-DFBC-437D-CBD02D6CBC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CC01E89-E838-F5F6-832F-DF81B1A4AD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A9163-2B8C-4272-8BA9-AA06438D9AEA}" type="datetimeFigureOut">
              <a:rPr lang="ru-RU" smtClean="0"/>
              <a:t>11.08.2022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B1B61D6-C88D-DE87-E034-291EDE24BF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EEEAA7E-2CE9-0C50-E50B-7D4F4F88A8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0A60E-7C2A-412E-B8B6-FADA612CA1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12296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ECB01DC6-037C-247F-F9F1-1E05D5C352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E08E75B-75D1-0662-F839-A980B2C9E9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D572722-F588-BB86-0E2A-745BFDDC00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A9163-2B8C-4272-8BA9-AA06438D9AEA}" type="datetimeFigureOut">
              <a:rPr lang="ru-RU" smtClean="0"/>
              <a:t>11.08.2022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01975F2-6215-E223-16B6-9AB9FC7804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6FB136F-68B6-F9AD-99E2-C763DC5D7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0A60E-7C2A-412E-B8B6-FADA612CA1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7959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F902898-FB14-1757-3F46-26533BDA6B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CD66454-4310-6BAA-AAF8-271C9B2F18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CD50E46-C907-4135-C213-6D43A1A3D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A9163-2B8C-4272-8BA9-AA06438D9AEA}" type="datetimeFigureOut">
              <a:rPr lang="ru-RU" smtClean="0"/>
              <a:t>11.08.2022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0F7EF51-1BF0-D7EF-56F6-48E19F18D9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277BB81-0D4E-2E39-11A1-51AE592DF9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0A60E-7C2A-412E-B8B6-FADA612CA1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6487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5ADEE80-5FB5-66FD-7BE3-1E0BF8A0F8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6C34BBC-2385-6A1A-C99D-51AB63A904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2CF2B9C-8282-74C6-8791-D0DAB9EBB5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A9163-2B8C-4272-8BA9-AA06438D9AEA}" type="datetimeFigureOut">
              <a:rPr lang="ru-RU" smtClean="0"/>
              <a:t>11.08.2022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AB921CE-F383-8216-BC00-43FFE5FA89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E9F65FC-F284-4E6A-8783-B7884443E0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0A60E-7C2A-412E-B8B6-FADA612CA1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0138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F35CAC7-4A2B-3B89-554F-35C79F76D8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29A474E-E4B1-D4B6-3C22-DBCD739B1F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CADDC79-FB9C-E3ED-11F0-95E165D3BD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471A7D7-F4C0-5F7D-5E1F-813311986A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A9163-2B8C-4272-8BA9-AA06438D9AEA}" type="datetimeFigureOut">
              <a:rPr lang="ru-RU" smtClean="0"/>
              <a:t>11.08.2022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516D3BC-FBB9-CD4F-19D6-148737B604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F8F9A7E-FFB0-70E9-E9E7-A9681828C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0A60E-7C2A-412E-B8B6-FADA612CA1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71055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4595AB4-A45F-A4AD-4616-1C83A28040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254B48D-EE2C-FF27-6AB1-EE3D803FFB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8DFEA6F-C9CD-C520-6991-96198152DE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FD0A09A8-BB7C-AFE2-79ED-7214880E2B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9BADD62F-B4FF-9909-EB9B-AFF8C316A2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B5339924-45C2-490B-7545-66E14D5268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A9163-2B8C-4272-8BA9-AA06438D9AEA}" type="datetimeFigureOut">
              <a:rPr lang="ru-RU" smtClean="0"/>
              <a:t>11.08.2022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028ED1C1-89A8-95C1-6782-695540A312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F114FA92-9FAF-0261-EBCF-00FEF1C6E2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0A60E-7C2A-412E-B8B6-FADA612CA1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8956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BB16CEB-ED75-628C-746D-14A2019D02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E5793025-9F69-D4F8-D32A-3A0C9519D3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A9163-2B8C-4272-8BA9-AA06438D9AEA}" type="datetimeFigureOut">
              <a:rPr lang="ru-RU" smtClean="0"/>
              <a:t>11.08.2022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A7A27A58-2FC5-7EC0-7B1E-D20BDE9A96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783F28FC-B601-C52A-1C8D-808868E51A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0A60E-7C2A-412E-B8B6-FADA612CA1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20492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4B0BCF0E-274C-C630-C338-B34C22367C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A9163-2B8C-4272-8BA9-AA06438D9AEA}" type="datetimeFigureOut">
              <a:rPr lang="ru-RU" smtClean="0"/>
              <a:t>11.08.2022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665BECF6-88F7-2FC8-B28B-2905DED50B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75D7B1F0-B338-7552-0CF4-6008B2F83A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0A60E-7C2A-412E-B8B6-FADA612CA1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5048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4582F0-FC6F-D310-8BD2-7FE42C778E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0DE9818-7392-8E9C-7210-8622FA07D4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57B1B8B-1DDA-3859-1EFE-9594B33E7D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FDD6A67-EB86-7C6E-BBB2-C980B89752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A9163-2B8C-4272-8BA9-AA06438D9AEA}" type="datetimeFigureOut">
              <a:rPr lang="ru-RU" smtClean="0"/>
              <a:t>11.08.2022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3C73496-42C7-E881-5DE3-618CB05762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5162C71-2181-A80F-6EAF-0CB4C300C0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0A60E-7C2A-412E-B8B6-FADA612CA1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9258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4BE3EA5-7D5F-2876-F3C0-84BE7EC133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E35CBC21-44C3-1746-2E4F-29E0282C99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4CEA9BA-D1E2-FFAD-3322-C0BFB60664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BC79CC3-ABA6-9C34-A02F-7CD20E1970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A9163-2B8C-4272-8BA9-AA06438D9AEA}" type="datetimeFigureOut">
              <a:rPr lang="ru-RU" smtClean="0"/>
              <a:t>11.08.2022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FB852C4-AE8E-E6E8-A6F0-5A047DC2C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D4410A8-D52D-E969-D2D5-6C4905EDF9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0A60E-7C2A-412E-B8B6-FADA612CA1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1450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13F4906-119E-B6AD-7C22-87E4C910FC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6E6F28F-8154-F8F9-056B-09688A1F89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0704AA9-7E48-481D-DE15-F6C97EDA85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DA9163-2B8C-4272-8BA9-AA06438D9AEA}" type="datetimeFigureOut">
              <a:rPr lang="ru-RU" smtClean="0"/>
              <a:t>11.08.2022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6C9D75D-50DA-BF9A-64B2-6F96DC3B6C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DF721F3-7580-C3E5-0803-B691E8BD42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E0A60E-7C2A-412E-B8B6-FADA612CA1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818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C87BA2-577B-FB76-CC5B-96D5549948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3962400"/>
          </a:xfrm>
        </p:spPr>
        <p:txBody>
          <a:bodyPr>
            <a:normAutofit/>
          </a:bodyPr>
          <a:lstStyle/>
          <a:p>
            <a:r>
              <a:rPr lang="ru-RU" b="1" dirty="0"/>
              <a:t>Семеноводство </a:t>
            </a:r>
            <a:br>
              <a:rPr lang="ru-RU" b="1" dirty="0"/>
            </a:br>
            <a:r>
              <a:rPr lang="ru-RU" b="1" dirty="0"/>
              <a:t>ОАО «Птицефабрика «Заря»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30E7C17-D486-F325-70D8-91CEA78604A4}"/>
              </a:ext>
            </a:extLst>
          </p:cNvPr>
          <p:cNvSpPr txBox="1"/>
          <p:nvPr/>
        </p:nvSpPr>
        <p:spPr>
          <a:xfrm>
            <a:off x="4529958" y="4540469"/>
            <a:ext cx="313208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/>
              <a:t>Директор Исаев И.В.</a:t>
            </a:r>
          </a:p>
          <a:p>
            <a:endParaRPr lang="ru-RU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24871F3-AA44-4BDE-AFB7-1F0B9E6BE194}"/>
              </a:ext>
            </a:extLst>
          </p:cNvPr>
          <p:cNvSpPr txBox="1"/>
          <p:nvPr/>
        </p:nvSpPr>
        <p:spPr>
          <a:xfrm>
            <a:off x="4529957" y="5691352"/>
            <a:ext cx="313208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2400" dirty="0"/>
          </a:p>
          <a:p>
            <a:pPr algn="ctr"/>
            <a:r>
              <a:rPr lang="ru-RU" sz="2400" dirty="0"/>
              <a:t>12.08.2022</a:t>
            </a:r>
            <a:endParaRPr lang="ru-RU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9400C6B5-567E-C4E1-7AB5-51C5EEA147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95338" y="0"/>
            <a:ext cx="2196662" cy="2196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56727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7684AF5E-E218-A7BA-E99C-084D6612044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95338" y="0"/>
            <a:ext cx="2196662" cy="2196662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946C2A11-56D6-6E5D-FF18-1E0AD31F85A2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694"/>
          <a:stretch/>
        </p:blipFill>
        <p:spPr>
          <a:xfrm>
            <a:off x="3762003" y="1076324"/>
            <a:ext cx="4667994" cy="578167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4A4CE216-F8A8-3617-B98D-C81B81AA6BBC}"/>
              </a:ext>
            </a:extLst>
          </p:cNvPr>
          <p:cNvSpPr txBox="1"/>
          <p:nvPr/>
        </p:nvSpPr>
        <p:spPr>
          <a:xfrm>
            <a:off x="0" y="-894"/>
            <a:ext cx="12192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>
                <a:latin typeface="+mj-lt"/>
                <a:ea typeface="+mj-ea"/>
                <a:cs typeface="+mj-cs"/>
              </a:rPr>
              <a:t>Первичное семеноводство методом </a:t>
            </a:r>
          </a:p>
          <a:p>
            <a:pPr algn="ctr"/>
            <a:r>
              <a:rPr lang="ru-RU" sz="3200" b="1" dirty="0">
                <a:latin typeface="+mj-lt"/>
                <a:ea typeface="+mj-ea"/>
                <a:cs typeface="+mj-cs"/>
              </a:rPr>
              <a:t>индивидуально-семейного отбора</a:t>
            </a:r>
          </a:p>
        </p:txBody>
      </p:sp>
    </p:spTree>
    <p:extLst>
      <p:ext uri="{BB962C8B-B14F-4D97-AF65-F5344CB8AC3E}">
        <p14:creationId xmlns:p14="http://schemas.microsoft.com/office/powerpoint/2010/main" val="31722785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0D7872F9-5355-7E0E-4164-9EB1C4806B6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95338" y="115615"/>
            <a:ext cx="2196662" cy="2196662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90A11413-2069-67DB-1EF2-B5074A9F1BB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2637" y="0"/>
            <a:ext cx="4626725" cy="6858000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C97BA678-69E1-A3A5-8B86-5518FCE3A45B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0694"/>
          <a:stretch/>
        </p:blipFill>
        <p:spPr>
          <a:xfrm>
            <a:off x="3782637" y="4848225"/>
            <a:ext cx="4673876" cy="2009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80854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4BFD2FC-7CC8-4ECA-28FA-33B106DAC1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95337" y="409575"/>
            <a:ext cx="2196662" cy="2196662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4BA56AC6-EF59-FB85-1FFB-7709E0859A66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278"/>
          <a:stretch/>
        </p:blipFill>
        <p:spPr>
          <a:xfrm>
            <a:off x="3762003" y="1047750"/>
            <a:ext cx="4667994" cy="581025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A45B96AD-B36B-8E70-6998-687E7416E3AA}"/>
              </a:ext>
            </a:extLst>
          </p:cNvPr>
          <p:cNvSpPr txBox="1"/>
          <p:nvPr/>
        </p:nvSpPr>
        <p:spPr>
          <a:xfrm>
            <a:off x="1" y="0"/>
            <a:ext cx="12191999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latin typeface="+mj-lt"/>
                <a:ea typeface="+mj-ea"/>
                <a:cs typeface="+mj-cs"/>
              </a:rPr>
              <a:t>Селекционно-Семеноводческий центр по производству </a:t>
            </a:r>
          </a:p>
          <a:p>
            <a:pPr algn="ctr"/>
            <a:r>
              <a:rPr lang="ru-RU" sz="3200" b="1" dirty="0">
                <a:latin typeface="+mj-lt"/>
                <a:ea typeface="+mj-ea"/>
                <a:cs typeface="+mj-cs"/>
              </a:rPr>
              <a:t>семян сельскохозяйственных культур 20 тыс. тонн</a:t>
            </a:r>
          </a:p>
        </p:txBody>
      </p:sp>
    </p:spTree>
    <p:extLst>
      <p:ext uri="{BB962C8B-B14F-4D97-AF65-F5344CB8AC3E}">
        <p14:creationId xmlns:p14="http://schemas.microsoft.com/office/powerpoint/2010/main" val="12153284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4213F3A-1DCF-3166-9C70-E2CB1D72D0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384425"/>
            <a:ext cx="12192000" cy="1325563"/>
          </a:xfrm>
        </p:spPr>
        <p:txBody>
          <a:bodyPr/>
          <a:lstStyle/>
          <a:p>
            <a:pPr algn="ctr"/>
            <a:r>
              <a:rPr lang="ru-RU" sz="6000" b="1" dirty="0"/>
              <a:t>Благодарю за внимание!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C7BEFF9A-F6FA-F637-AD9A-D3B2FAADDA9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95338" y="0"/>
            <a:ext cx="2196662" cy="2196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902468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</TotalTime>
  <Words>40</Words>
  <Application>Microsoft Office PowerPoint</Application>
  <PresentationFormat>Широкоэкранный</PresentationFormat>
  <Paragraphs>14</Paragraphs>
  <Slides>5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Тема Office</vt:lpstr>
      <vt:lpstr>Семеноводство  ОАО «Птицефабрика «Заря»</vt:lpstr>
      <vt:lpstr>Презентация PowerPoint</vt:lpstr>
      <vt:lpstr>Презентация PowerPoint</vt:lpstr>
      <vt:lpstr>Презентация PowerPoint</vt:lpstr>
      <vt:lpstr>Благодарю за внимание!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Семеноводство  ОАО «Птицефабрика «Заря»</dc:title>
  <dc:creator>Даниил Исаев</dc:creator>
  <cp:lastModifiedBy>Даниил Исаев</cp:lastModifiedBy>
  <cp:revision>5</cp:revision>
  <cp:lastPrinted>2022-08-11T15:26:26Z</cp:lastPrinted>
  <dcterms:created xsi:type="dcterms:W3CDTF">2022-08-10T14:19:40Z</dcterms:created>
  <dcterms:modified xsi:type="dcterms:W3CDTF">2022-08-11T15:36:54Z</dcterms:modified>
</cp:coreProperties>
</file>