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8" r:id="rId3"/>
    <p:sldId id="259" r:id="rId4"/>
    <p:sldId id="270" r:id="rId5"/>
    <p:sldId id="261" r:id="rId6"/>
    <p:sldId id="262" r:id="rId7"/>
    <p:sldId id="265" r:id="rId8"/>
    <p:sldId id="267" r:id="rId9"/>
    <p:sldId id="266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79" autoAdjust="0"/>
  </p:normalViewPr>
  <p:slideViewPr>
    <p:cSldViewPr>
      <p:cViewPr>
        <p:scale>
          <a:sx n="100" d="100"/>
          <a:sy n="100" d="100"/>
        </p:scale>
        <p:origin x="-194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07/relationships/hdphoto" Target="../media/hdphoto5.wdp"/><Relationship Id="rId1" Type="http://schemas.openxmlformats.org/officeDocument/2006/relationships/image" Target="../media/image39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07/relationships/hdphoto" Target="../media/hdphoto5.wdp"/><Relationship Id="rId1" Type="http://schemas.openxmlformats.org/officeDocument/2006/relationships/image" Target="../media/image39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C0B92-3A87-4E8E-9F06-C39D14184F84}">
      <dgm:prSet phldrT="[Текст]" custT="1"/>
      <dgm:spPr>
        <a:effectLst/>
      </dgm:spPr>
      <dgm:t>
        <a:bodyPr/>
        <a:lstStyle/>
        <a:p>
          <a:r>
            <a:rPr lang="ru-RU" sz="1800" b="1" dirty="0" smtClean="0">
              <a:latin typeface="+mj-lt"/>
            </a:rPr>
            <a:t>начало обязательной регистрации производителей </a:t>
          </a:r>
          <a:r>
            <a:rPr lang="en-US" sz="1800" b="1" dirty="0" smtClean="0">
              <a:latin typeface="+mj-lt"/>
            </a:rPr>
            <a:t/>
          </a:r>
          <a:br>
            <a:rPr lang="en-US" sz="1800" b="1" dirty="0" smtClean="0">
              <a:latin typeface="+mj-lt"/>
            </a:rPr>
          </a:br>
          <a:r>
            <a:rPr lang="ru-RU" sz="1800" b="1" dirty="0" smtClean="0">
              <a:latin typeface="+mj-lt"/>
            </a:rPr>
            <a:t>и торговых точек </a:t>
          </a:r>
          <a:r>
            <a:rPr lang="en-US" sz="1800" b="1" dirty="0" smtClean="0">
              <a:latin typeface="+mj-lt"/>
            </a:rPr>
            <a:t/>
          </a:r>
          <a:br>
            <a:rPr lang="en-US" sz="1800" b="1" dirty="0" smtClean="0">
              <a:latin typeface="+mj-lt"/>
            </a:rPr>
          </a:br>
          <a:r>
            <a:rPr lang="ru-RU" sz="1800" b="1" dirty="0" smtClean="0">
              <a:latin typeface="+mj-lt"/>
            </a:rPr>
            <a:t>в системе «Честный ЗНАК»</a:t>
          </a:r>
          <a:endParaRPr lang="ru-RU" sz="1800" dirty="0">
            <a:latin typeface="+mj-lt"/>
          </a:endParaRPr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600"/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800"/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800" b="1" dirty="0" smtClean="0">
              <a:latin typeface="+mj-lt"/>
            </a:rPr>
            <a:t>прекращение оборота немаркированной табачной продукции. Отгрузка и приемка по УПД</a:t>
          </a:r>
          <a:endParaRPr lang="ru-RU" sz="1800" b="1" dirty="0">
            <a:latin typeface="+mj-lt"/>
          </a:endParaRPr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600"/>
        </a:p>
      </dgm:t>
    </dgm:pt>
    <dgm:pt modelId="{4AD173F8-EA85-4EC1-BCFD-376838E40B91}" type="sibTrans" cxnId="{8C0677A0-407A-4D63-B734-34828CAB5DC6}">
      <dgm:prSet/>
      <dgm:spPr/>
      <dgm:t>
        <a:bodyPr/>
        <a:lstStyle/>
        <a:p>
          <a:endParaRPr lang="ru-RU" sz="1600"/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800" b="1" dirty="0" smtClean="0">
              <a:latin typeface="+mj-lt"/>
            </a:rPr>
            <a:t>прекращение выпуска немаркированной табачной продукции</a:t>
          </a:r>
          <a:endParaRPr lang="ru-RU" sz="1800" b="1" dirty="0">
            <a:latin typeface="+mj-lt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800"/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3" custScaleX="81480" custScaleY="81689" custLinFactNeighborX="9834" custLinFactNeighborY="-3241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softEdge rad="0"/>
        </a:effectLst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3" custScaleX="118024" custScaleY="114855" custLinFactNeighborX="3469" custLinFactNeighborY="202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B11B48-0804-4EEF-BD90-5F5CBCE18680}" type="pres">
      <dgm:prSet presAssocID="{C39366F6-4A58-438A-A5C4-9BAD8069D62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A080A3-2EBE-49A4-83F6-16BBD71C4E62}" type="pres">
      <dgm:prSet presAssocID="{C39366F6-4A58-438A-A5C4-9BAD8069D62B}" presName="connTx" presStyleLbl="sibTrans2D1" presStyleIdx="0" presStyleCnt="2"/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1" presStyleCnt="3" custScaleX="81480" custScaleY="81595" custLinFactNeighborX="2590" custLinFactNeighborY="-3264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1" presStyleCnt="3" custScaleX="118052" custScaleY="114855" custLinFactNeighborX="-3325" custLinFactNeighborY="2022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1" presStyleCnt="2" custLinFactNeighborX="9167" custLinFactNeighborY="16796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1" presStyleCnt="2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2" presStyleCnt="3" custScaleX="81480" custScaleY="81689" custLinFactNeighborX="4653" custLinFactNeighborY="-2990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2" presStyleCnt="3" custScaleX="117624" custScaleY="114855" custLinFactNeighborX="-2351" custLinFactNeighborY="202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FF7C4A68-DDD9-4224-AB5E-66F655BF1869}" type="presOf" srcId="{37A57009-DD60-4E82-96CC-AE359E0E0DD5}" destId="{CF4C712B-0381-4971-940C-498FD5E0DBB6}" srcOrd="0" destOrd="0" presId="urn:microsoft.com/office/officeart/2005/8/layout/hProcess10"/>
    <dgm:cxn modelId="{6CF903B7-C30F-4BCF-A74B-28A2D227EC8D}" type="presOf" srcId="{1CE8A5AB-EBB5-4936-B410-F72E71CD1E09}" destId="{BB40C9EC-A522-452F-9440-E9443E00F0E7}" srcOrd="1" destOrd="0" presId="urn:microsoft.com/office/officeart/2005/8/layout/hProcess10"/>
    <dgm:cxn modelId="{6C815AC6-D6C3-4146-81C5-1B86CA2B7985}" srcId="{E5BF0C6E-8587-47E3-B619-93497F1DDFB5}" destId="{37A57009-DD60-4E82-96CC-AE359E0E0DD5}" srcOrd="1" destOrd="0" parTransId="{0483BC6D-E86F-4480-9EC7-E46DC43A647C}" sibTransId="{1CE8A5AB-EBB5-4936-B410-F72E71CD1E09}"/>
    <dgm:cxn modelId="{127570AC-4BA7-48B4-85F4-FE67246C107D}" type="presOf" srcId="{E5BF0C6E-8587-47E3-B619-93497F1DDFB5}" destId="{7300C139-B7E5-4092-A57D-D2222BA81AE1}" srcOrd="0" destOrd="0" presId="urn:microsoft.com/office/officeart/2005/8/layout/hProcess10"/>
    <dgm:cxn modelId="{2BF1DC5F-1F90-4E94-8675-0E0FD82D9A33}" type="presOf" srcId="{66F6FCC4-DCD1-499E-8E14-EB15FAD1F3CD}" destId="{6E1026DB-B3C1-46D8-923A-887A705A091B}" srcOrd="0" destOrd="0" presId="urn:microsoft.com/office/officeart/2005/8/layout/hProcess10"/>
    <dgm:cxn modelId="{FF06DCF1-6239-4EDE-A240-CA5F8113C9CB}" type="presOf" srcId="{B0FC0B92-3A87-4E8E-9F06-C39D14184F84}" destId="{8CC1E651-9696-410B-8DC9-0C6A3B7F63F6}" srcOrd="0" destOrd="0" presId="urn:microsoft.com/office/officeart/2005/8/layout/hProcess10"/>
    <dgm:cxn modelId="{1495446D-2086-42C6-9C37-9E61213D44C6}" type="presOf" srcId="{1CE8A5AB-EBB5-4936-B410-F72E71CD1E09}" destId="{D5DD6A96-0CBC-4D42-BDEA-78214ED8B81A}" srcOrd="0" destOrd="0" presId="urn:microsoft.com/office/officeart/2005/8/layout/hProcess10"/>
    <dgm:cxn modelId="{8C0677A0-407A-4D63-B734-34828CAB5DC6}" srcId="{E5BF0C6E-8587-47E3-B619-93497F1DDFB5}" destId="{66F6FCC4-DCD1-499E-8E14-EB15FAD1F3CD}" srcOrd="2" destOrd="0" parTransId="{A4C10201-8D1F-4B30-A4DC-07AE1B84CC09}" sibTransId="{4AD173F8-EA85-4EC1-BCFD-376838E40B91}"/>
    <dgm:cxn modelId="{A98790E3-2E70-4B54-A9DF-E1C9D60127CE}" type="presOf" srcId="{C39366F6-4A58-438A-A5C4-9BAD8069D62B}" destId="{8FA080A3-2EBE-49A4-83F6-16BBD71C4E62}" srcOrd="1" destOrd="0" presId="urn:microsoft.com/office/officeart/2005/8/layout/hProcess10"/>
    <dgm:cxn modelId="{EDD22786-E8E1-4CB8-97F6-86A23C5319D5}" type="presOf" srcId="{C39366F6-4A58-438A-A5C4-9BAD8069D62B}" destId="{77B11B48-0804-4EEF-BD90-5F5CBCE18680}" srcOrd="0" destOrd="0" presId="urn:microsoft.com/office/officeart/2005/8/layout/hProcess10"/>
    <dgm:cxn modelId="{0CC5F808-4D21-416F-9EE3-CB26DB976EAB}" type="presParOf" srcId="{7300C139-B7E5-4092-A57D-D2222BA81AE1}" destId="{7029A454-71F6-42EA-AA89-44D651E26A9F}" srcOrd="0" destOrd="0" presId="urn:microsoft.com/office/officeart/2005/8/layout/hProcess10"/>
    <dgm:cxn modelId="{478CF5EB-E502-4F27-A318-4E8C227DB3C4}" type="presParOf" srcId="{7029A454-71F6-42EA-AA89-44D651E26A9F}" destId="{11FD064E-066D-4E63-AA59-D33D4FE1FA1B}" srcOrd="0" destOrd="0" presId="urn:microsoft.com/office/officeart/2005/8/layout/hProcess10"/>
    <dgm:cxn modelId="{69CF53FE-A1ED-4063-8FA5-1C48754066E7}" type="presParOf" srcId="{7029A454-71F6-42EA-AA89-44D651E26A9F}" destId="{8CC1E651-9696-410B-8DC9-0C6A3B7F63F6}" srcOrd="1" destOrd="0" presId="urn:microsoft.com/office/officeart/2005/8/layout/hProcess10"/>
    <dgm:cxn modelId="{77A544C4-D9E4-4D99-B020-5A40E7116316}" type="presParOf" srcId="{7300C139-B7E5-4092-A57D-D2222BA81AE1}" destId="{77B11B48-0804-4EEF-BD90-5F5CBCE18680}" srcOrd="1" destOrd="0" presId="urn:microsoft.com/office/officeart/2005/8/layout/hProcess10"/>
    <dgm:cxn modelId="{F0009B55-AAC6-4000-AE84-AF10C1677150}" type="presParOf" srcId="{77B11B48-0804-4EEF-BD90-5F5CBCE18680}" destId="{8FA080A3-2EBE-49A4-83F6-16BBD71C4E62}" srcOrd="0" destOrd="0" presId="urn:microsoft.com/office/officeart/2005/8/layout/hProcess10"/>
    <dgm:cxn modelId="{28C718D6-1C51-428D-941C-590847FC7595}" type="presParOf" srcId="{7300C139-B7E5-4092-A57D-D2222BA81AE1}" destId="{B28858BC-6D76-46D9-A190-4345ACAA3550}" srcOrd="2" destOrd="0" presId="urn:microsoft.com/office/officeart/2005/8/layout/hProcess10"/>
    <dgm:cxn modelId="{64831982-D66B-4445-8A12-3059DC2C38D7}" type="presParOf" srcId="{B28858BC-6D76-46D9-A190-4345ACAA3550}" destId="{68BF0801-E342-4B13-9410-A2C9E4AABD22}" srcOrd="0" destOrd="0" presId="urn:microsoft.com/office/officeart/2005/8/layout/hProcess10"/>
    <dgm:cxn modelId="{414B1468-5159-48F7-9F2B-9C177459CF54}" type="presParOf" srcId="{B28858BC-6D76-46D9-A190-4345ACAA3550}" destId="{CF4C712B-0381-4971-940C-498FD5E0DBB6}" srcOrd="1" destOrd="0" presId="urn:microsoft.com/office/officeart/2005/8/layout/hProcess10"/>
    <dgm:cxn modelId="{449E1385-2257-468B-BCAD-FB9C8D5A69F0}" type="presParOf" srcId="{7300C139-B7E5-4092-A57D-D2222BA81AE1}" destId="{D5DD6A96-0CBC-4D42-BDEA-78214ED8B81A}" srcOrd="3" destOrd="0" presId="urn:microsoft.com/office/officeart/2005/8/layout/hProcess10"/>
    <dgm:cxn modelId="{3045A916-B4A5-41E5-90BF-D81C099F813F}" type="presParOf" srcId="{D5DD6A96-0CBC-4D42-BDEA-78214ED8B81A}" destId="{BB40C9EC-A522-452F-9440-E9443E00F0E7}" srcOrd="0" destOrd="0" presId="urn:microsoft.com/office/officeart/2005/8/layout/hProcess10"/>
    <dgm:cxn modelId="{EB896F69-7F5E-4A05-A0DF-CD4CF22892F1}" type="presParOf" srcId="{7300C139-B7E5-4092-A57D-D2222BA81AE1}" destId="{60B6ABFD-0F73-4021-8CDA-9147C95F0FBE}" srcOrd="4" destOrd="0" presId="urn:microsoft.com/office/officeart/2005/8/layout/hProcess10"/>
    <dgm:cxn modelId="{975103AE-E0AE-440E-AA09-8092A3A4D7BD}" type="presParOf" srcId="{60B6ABFD-0F73-4021-8CDA-9147C95F0FBE}" destId="{BB661E72-5274-405C-B6A6-CF9F681E4058}" srcOrd="0" destOrd="0" presId="urn:microsoft.com/office/officeart/2005/8/layout/hProcess10"/>
    <dgm:cxn modelId="{4AC33FF6-87B6-4B95-8AC5-1A48250274A7}" type="presParOf" srcId="{60B6ABFD-0F73-4021-8CDA-9147C95F0FBE}" destId="{6E1026DB-B3C1-46D8-923A-887A705A09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50B1FC-327C-4A4A-BC34-D1A4B1F7880F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0776F6-D5C5-4DF7-BD1F-4475841AFC5F}">
      <dgm:prSet phldrT="[Текст]"/>
      <dgm:spPr/>
      <dgm:t>
        <a:bodyPr/>
        <a:lstStyle/>
        <a:p>
          <a:r>
            <a:rPr lang="ru-RU" b="1" u="sng" dirty="0" smtClean="0">
              <a:solidFill>
                <a:schemeClr val="bg1"/>
              </a:solidFill>
            </a:rPr>
            <a:t>3</a:t>
          </a:r>
          <a:endParaRPr lang="ru-RU" b="1" u="sng" dirty="0">
            <a:solidFill>
              <a:schemeClr val="bg1"/>
            </a:solidFill>
          </a:endParaRPr>
        </a:p>
      </dgm:t>
    </dgm:pt>
    <dgm:pt modelId="{A32B3716-1125-4494-9506-8D06E0D2CEDD}" type="parTrans" cxnId="{100FF757-AD2B-4AB0-A2BF-D68B650EC919}">
      <dgm:prSet/>
      <dgm:spPr/>
      <dgm:t>
        <a:bodyPr/>
        <a:lstStyle/>
        <a:p>
          <a:endParaRPr lang="ru-RU" b="1" u="sng"/>
        </a:p>
      </dgm:t>
    </dgm:pt>
    <dgm:pt modelId="{5ED930B7-A774-41FF-83D2-7EEC2B33911E}" type="sibTrans" cxnId="{100FF757-AD2B-4AB0-A2BF-D68B650EC919}">
      <dgm:prSet/>
      <dgm:spPr/>
      <dgm:t>
        <a:bodyPr/>
        <a:lstStyle/>
        <a:p>
          <a:endParaRPr lang="ru-RU" b="1" u="sng"/>
        </a:p>
      </dgm:t>
    </dgm:pt>
    <dgm:pt modelId="{149E730A-ED13-4DBD-ADED-C391EB6C9577}">
      <dgm:prSet phldrT="[Текст]" custT="1"/>
      <dgm:spPr/>
      <dgm:t>
        <a:bodyPr/>
        <a:lstStyle/>
        <a:p>
          <a:r>
            <a:rPr lang="ru-RU" sz="2000" b="1" u="sng" dirty="0" smtClean="0">
              <a:latin typeface="+mn-lt"/>
              <a:cs typeface="Arial" panose="020B0604020202020204" pitchFamily="34" charset="0"/>
            </a:rPr>
            <a:t>с 1 декабря 2019 г.</a:t>
          </a:r>
          <a:endParaRPr lang="ru-RU" sz="2000" b="1" u="sng" dirty="0">
            <a:latin typeface="+mn-lt"/>
            <a:cs typeface="Arial" panose="020B0604020202020204" pitchFamily="34" charset="0"/>
          </a:endParaRPr>
        </a:p>
      </dgm:t>
    </dgm:pt>
    <dgm:pt modelId="{7CD36CC3-4BB8-4ABC-AB7B-3DCEE9E54D9D}" type="parTrans" cxnId="{2D45CF3D-DFDC-418C-BB05-8D374E7848E1}">
      <dgm:prSet/>
      <dgm:spPr/>
      <dgm:t>
        <a:bodyPr/>
        <a:lstStyle/>
        <a:p>
          <a:endParaRPr lang="ru-RU" b="1" u="sng"/>
        </a:p>
      </dgm:t>
    </dgm:pt>
    <dgm:pt modelId="{E8C52EF4-0938-443A-A232-CC597FB3E9E7}" type="sibTrans" cxnId="{2D45CF3D-DFDC-418C-BB05-8D374E7848E1}">
      <dgm:prSet/>
      <dgm:spPr/>
      <dgm:t>
        <a:bodyPr/>
        <a:lstStyle/>
        <a:p>
          <a:endParaRPr lang="ru-RU" b="1" u="sng"/>
        </a:p>
      </dgm:t>
    </dgm:pt>
    <dgm:pt modelId="{1FBFE8B0-C3B9-4CA5-96AB-933A2ECE9323}">
      <dgm:prSet phldrT="[Текст]"/>
      <dgm:spPr/>
      <dgm:t>
        <a:bodyPr/>
        <a:lstStyle/>
        <a:p>
          <a:r>
            <a:rPr lang="ru-RU" b="1" u="sng" dirty="0" smtClean="0">
              <a:solidFill>
                <a:schemeClr val="bg1"/>
              </a:solidFill>
            </a:rPr>
            <a:t>1</a:t>
          </a:r>
          <a:endParaRPr lang="ru-RU" b="1" u="sng" dirty="0">
            <a:solidFill>
              <a:schemeClr val="bg1"/>
            </a:solidFill>
          </a:endParaRPr>
        </a:p>
      </dgm:t>
    </dgm:pt>
    <dgm:pt modelId="{D27641C6-6823-444D-AE0F-88184F19C56D}" type="parTrans" cxnId="{88781435-F534-4E6E-A5D6-A8ED41E78D47}">
      <dgm:prSet/>
      <dgm:spPr/>
      <dgm:t>
        <a:bodyPr/>
        <a:lstStyle/>
        <a:p>
          <a:endParaRPr lang="ru-RU" b="1" u="sng"/>
        </a:p>
      </dgm:t>
    </dgm:pt>
    <dgm:pt modelId="{DA7BEFEF-C4F2-4C95-A3DA-5FEEE8195C95}" type="sibTrans" cxnId="{88781435-F534-4E6E-A5D6-A8ED41E78D47}">
      <dgm:prSet/>
      <dgm:spPr/>
      <dgm:t>
        <a:bodyPr/>
        <a:lstStyle/>
        <a:p>
          <a:endParaRPr lang="ru-RU" b="1" u="sng"/>
        </a:p>
      </dgm:t>
    </dgm:pt>
    <dgm:pt modelId="{340BE891-B9D1-4B6A-8030-6D6E100AC2D9}">
      <dgm:prSet phldrT="[Текст]" custT="1"/>
      <dgm:spPr/>
      <dgm:t>
        <a:bodyPr/>
        <a:lstStyle/>
        <a:p>
          <a:r>
            <a:rPr lang="ru-RU" sz="2000" b="1" u="sng" dirty="0" smtClean="0"/>
            <a:t>с 1 января 2021 г.</a:t>
          </a:r>
          <a:endParaRPr lang="ru-RU" sz="2000" b="1" u="sng" dirty="0"/>
        </a:p>
      </dgm:t>
    </dgm:pt>
    <dgm:pt modelId="{C02D282C-46CA-45ED-9ABD-8A27D2909A75}" type="parTrans" cxnId="{5735AC9B-3FD7-4563-8114-51757215C9B4}">
      <dgm:prSet/>
      <dgm:spPr/>
      <dgm:t>
        <a:bodyPr/>
        <a:lstStyle/>
        <a:p>
          <a:endParaRPr lang="ru-RU" b="1" u="sng"/>
        </a:p>
      </dgm:t>
    </dgm:pt>
    <dgm:pt modelId="{88DE35D6-2388-4973-9ABD-826352F73093}" type="sibTrans" cxnId="{5735AC9B-3FD7-4563-8114-51757215C9B4}">
      <dgm:prSet/>
      <dgm:spPr/>
      <dgm:t>
        <a:bodyPr/>
        <a:lstStyle/>
        <a:p>
          <a:endParaRPr lang="ru-RU" b="1" u="sng"/>
        </a:p>
      </dgm:t>
    </dgm:pt>
    <dgm:pt modelId="{D94309C1-28B3-4261-8588-9B330BF54A40}">
      <dgm:prSet phldrT="[Текст]"/>
      <dgm:spPr/>
      <dgm:t>
        <a:bodyPr/>
        <a:lstStyle/>
        <a:p>
          <a:r>
            <a:rPr lang="ru-RU" b="1" u="sng" dirty="0" smtClean="0">
              <a:solidFill>
                <a:schemeClr val="bg1"/>
              </a:solidFill>
            </a:rPr>
            <a:t>1</a:t>
          </a:r>
          <a:endParaRPr lang="ru-RU" b="1" u="sng" dirty="0">
            <a:solidFill>
              <a:schemeClr val="bg1"/>
            </a:solidFill>
          </a:endParaRPr>
        </a:p>
      </dgm:t>
    </dgm:pt>
    <dgm:pt modelId="{420B1F00-DD02-4AC5-A188-420D6D95E755}" type="parTrans" cxnId="{62695B69-46FB-4601-9A75-D853E4909C8A}">
      <dgm:prSet/>
      <dgm:spPr/>
      <dgm:t>
        <a:bodyPr/>
        <a:lstStyle/>
        <a:p>
          <a:endParaRPr lang="ru-RU" b="1" u="sng"/>
        </a:p>
      </dgm:t>
    </dgm:pt>
    <dgm:pt modelId="{C039FC17-1036-4966-AD05-4F0FC6584E31}" type="sibTrans" cxnId="{62695B69-46FB-4601-9A75-D853E4909C8A}">
      <dgm:prSet/>
      <dgm:spPr/>
      <dgm:t>
        <a:bodyPr/>
        <a:lstStyle/>
        <a:p>
          <a:endParaRPr lang="ru-RU" b="1" u="sng"/>
        </a:p>
      </dgm:t>
    </dgm:pt>
    <dgm:pt modelId="{566AC5E1-BBB7-4E61-9CD0-A29B5CA8DE04}">
      <dgm:prSet phldrT="[Текст]" custT="1"/>
      <dgm:spPr/>
      <dgm:t>
        <a:bodyPr/>
        <a:lstStyle/>
        <a:p>
          <a:r>
            <a:rPr lang="ru-RU" sz="2000" b="1" u="sng" dirty="0" smtClean="0"/>
            <a:t>до 1 февраля 2021 г.</a:t>
          </a:r>
          <a:endParaRPr lang="ru-RU" sz="2000" b="1" u="sng" dirty="0"/>
        </a:p>
      </dgm:t>
    </dgm:pt>
    <dgm:pt modelId="{79EEE943-6C5B-46FF-958C-F482D96F822C}" type="parTrans" cxnId="{F00B7CD7-54CA-473A-ABFF-E080AA934947}">
      <dgm:prSet/>
      <dgm:spPr/>
      <dgm:t>
        <a:bodyPr/>
        <a:lstStyle/>
        <a:p>
          <a:endParaRPr lang="ru-RU" b="1" u="sng"/>
        </a:p>
      </dgm:t>
    </dgm:pt>
    <dgm:pt modelId="{F1DB04C5-F6F8-4746-ACE0-D078FC7E5A02}" type="sibTrans" cxnId="{F00B7CD7-54CA-473A-ABFF-E080AA934947}">
      <dgm:prSet/>
      <dgm:spPr/>
      <dgm:t>
        <a:bodyPr/>
        <a:lstStyle/>
        <a:p>
          <a:endParaRPr lang="ru-RU" b="1" u="sng"/>
        </a:p>
      </dgm:t>
    </dgm:pt>
    <dgm:pt modelId="{04960C63-B6ED-4C7F-B321-6699B97A9206}" type="pres">
      <dgm:prSet presAssocID="{C150B1FC-327C-4A4A-BC34-D1A4B1F7880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63907E-F428-4867-9617-EE4F113D09A8}" type="pres">
      <dgm:prSet presAssocID="{980776F6-D5C5-4DF7-BD1F-4475841AFC5F}" presName="ParentComposite" presStyleCnt="0"/>
      <dgm:spPr/>
    </dgm:pt>
    <dgm:pt modelId="{10A2C766-8E96-427E-8939-63B2CAD3CC6C}" type="pres">
      <dgm:prSet presAssocID="{980776F6-D5C5-4DF7-BD1F-4475841AFC5F}" presName="Chord" presStyleLbl="bgShp" presStyleIdx="0" presStyleCnt="3" custScaleX="94753" custScaleY="94753"/>
      <dgm:spPr/>
    </dgm:pt>
    <dgm:pt modelId="{D373A481-0D2A-4412-97AE-0963ED80B8A2}" type="pres">
      <dgm:prSet presAssocID="{980776F6-D5C5-4DF7-BD1F-4475841AFC5F}" presName="Pie" presStyleLbl="alignNode1" presStyleIdx="0" presStyleCnt="3"/>
      <dgm:spPr/>
    </dgm:pt>
    <dgm:pt modelId="{467F4F56-50A9-4F55-9497-7ECE4CD70D7E}" type="pres">
      <dgm:prSet presAssocID="{980776F6-D5C5-4DF7-BD1F-4475841AFC5F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0215-F4C7-4A2C-A75D-BB0AE03949A4}" type="pres">
      <dgm:prSet presAssocID="{E8C52EF4-0938-443A-A232-CC597FB3E9E7}" presName="negSibTrans" presStyleCnt="0"/>
      <dgm:spPr/>
    </dgm:pt>
    <dgm:pt modelId="{B4F1D823-BABB-4CA5-B3F5-DF8DD899AB9F}" type="pres">
      <dgm:prSet presAssocID="{980776F6-D5C5-4DF7-BD1F-4475841AFC5F}" presName="composite" presStyleCnt="0"/>
      <dgm:spPr/>
    </dgm:pt>
    <dgm:pt modelId="{C8E081A2-7B44-42CC-8CFC-3C3051A37975}" type="pres">
      <dgm:prSet presAssocID="{980776F6-D5C5-4DF7-BD1F-4475841AFC5F}" presName="Child" presStyleLbl="revTx" presStyleIdx="1" presStyleCnt="6" custScaleX="1690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34B-6582-4B2E-AFDC-A8D2F78A899D}" type="pres">
      <dgm:prSet presAssocID="{5ED930B7-A774-41FF-83D2-7EEC2B33911E}" presName="sibTrans" presStyleCnt="0"/>
      <dgm:spPr/>
    </dgm:pt>
    <dgm:pt modelId="{4B7257E7-38B4-4073-BC91-63EA26336C7D}" type="pres">
      <dgm:prSet presAssocID="{1FBFE8B0-C3B9-4CA5-96AB-933A2ECE9323}" presName="ParentComposite" presStyleCnt="0"/>
      <dgm:spPr/>
    </dgm:pt>
    <dgm:pt modelId="{986D8F04-D4F1-4A8E-BF5F-A1B7EC412B69}" type="pres">
      <dgm:prSet presAssocID="{1FBFE8B0-C3B9-4CA5-96AB-933A2ECE9323}" presName="Chord" presStyleLbl="bgShp" presStyleIdx="1" presStyleCnt="3" custScaleX="94602" custScaleY="94602"/>
      <dgm:spPr/>
    </dgm:pt>
    <dgm:pt modelId="{21438A87-3928-4C7A-B231-65B713FEACBD}" type="pres">
      <dgm:prSet presAssocID="{1FBFE8B0-C3B9-4CA5-96AB-933A2ECE9323}" presName="Pie" presStyleLbl="alignNode1" presStyleIdx="1" presStyleCnt="3" custScaleX="93292" custScaleY="93292"/>
      <dgm:spPr/>
    </dgm:pt>
    <dgm:pt modelId="{595A646F-A107-4436-AD9F-2BE16402B2A0}" type="pres">
      <dgm:prSet presAssocID="{1FBFE8B0-C3B9-4CA5-96AB-933A2ECE9323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235D7-611F-4B7A-AF42-230FE47747D0}" type="pres">
      <dgm:prSet presAssocID="{88DE35D6-2388-4973-9ABD-826352F73093}" presName="negSibTrans" presStyleCnt="0"/>
      <dgm:spPr/>
    </dgm:pt>
    <dgm:pt modelId="{946BE62F-EE7D-41D3-B566-2B55266392E5}" type="pres">
      <dgm:prSet presAssocID="{1FBFE8B0-C3B9-4CA5-96AB-933A2ECE9323}" presName="composite" presStyleCnt="0"/>
      <dgm:spPr/>
    </dgm:pt>
    <dgm:pt modelId="{9D8BA455-E722-4E0B-8C45-F7CEB95E06C3}" type="pres">
      <dgm:prSet presAssocID="{1FBFE8B0-C3B9-4CA5-96AB-933A2ECE9323}" presName="Child" presStyleLbl="revTx" presStyleIdx="3" presStyleCnt="6" custScaleX="1848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1D6E9-3F7B-41D7-8C93-3EDCD616AD8E}" type="pres">
      <dgm:prSet presAssocID="{DA7BEFEF-C4F2-4C95-A3DA-5FEEE8195C95}" presName="sibTrans" presStyleCnt="0"/>
      <dgm:spPr/>
    </dgm:pt>
    <dgm:pt modelId="{B22BE454-C477-4E73-ABD9-81F233E16BB3}" type="pres">
      <dgm:prSet presAssocID="{D94309C1-28B3-4261-8588-9B330BF54A40}" presName="ParentComposite" presStyleCnt="0"/>
      <dgm:spPr/>
    </dgm:pt>
    <dgm:pt modelId="{C05BA014-10D4-40C3-AA88-EC1C189DF235}" type="pres">
      <dgm:prSet presAssocID="{D94309C1-28B3-4261-8588-9B330BF54A40}" presName="Chord" presStyleLbl="bgShp" presStyleIdx="2" presStyleCnt="3" custScaleX="94303" custScaleY="94303" custLinFactNeighborX="-52823" custLinFactNeighborY="-9607"/>
      <dgm:spPr/>
    </dgm:pt>
    <dgm:pt modelId="{3B89A178-8008-4B73-A965-2822C2A71926}" type="pres">
      <dgm:prSet presAssocID="{D94309C1-28B3-4261-8588-9B330BF54A40}" presName="Pie" presStyleLbl="alignNode1" presStyleIdx="2" presStyleCnt="3" custScaleX="93292" custScaleY="93292" custLinFactNeighborX="-64783" custLinFactNeighborY="-10762"/>
      <dgm:spPr/>
    </dgm:pt>
    <dgm:pt modelId="{C308F075-0403-4400-989C-4B0F82C5ADD9}" type="pres">
      <dgm:prSet presAssocID="{D94309C1-28B3-4261-8588-9B330BF54A40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07609-6494-4EC7-90FD-9D33C840AC3D}" type="pres">
      <dgm:prSet presAssocID="{F1DB04C5-F6F8-4746-ACE0-D078FC7E5A02}" presName="negSibTrans" presStyleCnt="0"/>
      <dgm:spPr/>
    </dgm:pt>
    <dgm:pt modelId="{AD8ACB7A-4047-483B-A17E-EB5F65110934}" type="pres">
      <dgm:prSet presAssocID="{D94309C1-28B3-4261-8588-9B330BF54A40}" presName="composite" presStyleCnt="0"/>
      <dgm:spPr/>
    </dgm:pt>
    <dgm:pt modelId="{72747AE7-9D87-41C4-9971-C01226780788}" type="pres">
      <dgm:prSet presAssocID="{D94309C1-28B3-4261-8588-9B330BF54A40}" presName="Child" presStyleLbl="revTx" presStyleIdx="5" presStyleCnt="6" custScaleX="184599" custLinFactNeighborX="-26786" custLinFactNeighborY="-18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695B69-46FB-4601-9A75-D853E4909C8A}" srcId="{C150B1FC-327C-4A4A-BC34-D1A4B1F7880F}" destId="{D94309C1-28B3-4261-8588-9B330BF54A40}" srcOrd="2" destOrd="0" parTransId="{420B1F00-DD02-4AC5-A188-420D6D95E755}" sibTransId="{C039FC17-1036-4966-AD05-4F0FC6584E31}"/>
    <dgm:cxn modelId="{5735AC9B-3FD7-4563-8114-51757215C9B4}" srcId="{1FBFE8B0-C3B9-4CA5-96AB-933A2ECE9323}" destId="{340BE891-B9D1-4B6A-8030-6D6E100AC2D9}" srcOrd="0" destOrd="0" parTransId="{C02D282C-46CA-45ED-9ABD-8A27D2909A75}" sibTransId="{88DE35D6-2388-4973-9ABD-826352F73093}"/>
    <dgm:cxn modelId="{DC759310-6CE6-4BF4-85EC-BA5FD7C4D72E}" type="presOf" srcId="{D94309C1-28B3-4261-8588-9B330BF54A40}" destId="{C308F075-0403-4400-989C-4B0F82C5ADD9}" srcOrd="0" destOrd="0" presId="urn:microsoft.com/office/officeart/2009/3/layout/PieProcess"/>
    <dgm:cxn modelId="{C1C44D47-13C9-4FB7-ADFB-DF2EFCD469F3}" type="presOf" srcId="{C150B1FC-327C-4A4A-BC34-D1A4B1F7880F}" destId="{04960C63-B6ED-4C7F-B321-6699B97A9206}" srcOrd="0" destOrd="0" presId="urn:microsoft.com/office/officeart/2009/3/layout/PieProcess"/>
    <dgm:cxn modelId="{44B08D89-1FF7-4A5F-BDC8-8F17CB444691}" type="presOf" srcId="{149E730A-ED13-4DBD-ADED-C391EB6C9577}" destId="{C8E081A2-7B44-42CC-8CFC-3C3051A37975}" srcOrd="0" destOrd="0" presId="urn:microsoft.com/office/officeart/2009/3/layout/PieProcess"/>
    <dgm:cxn modelId="{88781435-F534-4E6E-A5D6-A8ED41E78D47}" srcId="{C150B1FC-327C-4A4A-BC34-D1A4B1F7880F}" destId="{1FBFE8B0-C3B9-4CA5-96AB-933A2ECE9323}" srcOrd="1" destOrd="0" parTransId="{D27641C6-6823-444D-AE0F-88184F19C56D}" sibTransId="{DA7BEFEF-C4F2-4C95-A3DA-5FEEE8195C95}"/>
    <dgm:cxn modelId="{2D45CF3D-DFDC-418C-BB05-8D374E7848E1}" srcId="{980776F6-D5C5-4DF7-BD1F-4475841AFC5F}" destId="{149E730A-ED13-4DBD-ADED-C391EB6C9577}" srcOrd="0" destOrd="0" parTransId="{7CD36CC3-4BB8-4ABC-AB7B-3DCEE9E54D9D}" sibTransId="{E8C52EF4-0938-443A-A232-CC597FB3E9E7}"/>
    <dgm:cxn modelId="{1DDBB7FE-D571-4D64-B8FD-38A6F8E387F9}" type="presOf" srcId="{1FBFE8B0-C3B9-4CA5-96AB-933A2ECE9323}" destId="{595A646F-A107-4436-AD9F-2BE16402B2A0}" srcOrd="0" destOrd="0" presId="urn:microsoft.com/office/officeart/2009/3/layout/PieProcess"/>
    <dgm:cxn modelId="{100FF757-AD2B-4AB0-A2BF-D68B650EC919}" srcId="{C150B1FC-327C-4A4A-BC34-D1A4B1F7880F}" destId="{980776F6-D5C5-4DF7-BD1F-4475841AFC5F}" srcOrd="0" destOrd="0" parTransId="{A32B3716-1125-4494-9506-8D06E0D2CEDD}" sibTransId="{5ED930B7-A774-41FF-83D2-7EEC2B33911E}"/>
    <dgm:cxn modelId="{F00B7CD7-54CA-473A-ABFF-E080AA934947}" srcId="{D94309C1-28B3-4261-8588-9B330BF54A40}" destId="{566AC5E1-BBB7-4E61-9CD0-A29B5CA8DE04}" srcOrd="0" destOrd="0" parTransId="{79EEE943-6C5B-46FF-958C-F482D96F822C}" sibTransId="{F1DB04C5-F6F8-4746-ACE0-D078FC7E5A02}"/>
    <dgm:cxn modelId="{98AC1B0A-2EAC-489D-9226-9E336BF85D08}" type="presOf" srcId="{566AC5E1-BBB7-4E61-9CD0-A29B5CA8DE04}" destId="{72747AE7-9D87-41C4-9971-C01226780788}" srcOrd="0" destOrd="0" presId="urn:microsoft.com/office/officeart/2009/3/layout/PieProcess"/>
    <dgm:cxn modelId="{8AC4C7AB-41A3-4B05-910D-3BEA42824BEF}" type="presOf" srcId="{340BE891-B9D1-4B6A-8030-6D6E100AC2D9}" destId="{9D8BA455-E722-4E0B-8C45-F7CEB95E06C3}" srcOrd="0" destOrd="0" presId="urn:microsoft.com/office/officeart/2009/3/layout/PieProcess"/>
    <dgm:cxn modelId="{AB78538C-B188-4A23-BFCB-3720D68F9039}" type="presOf" srcId="{980776F6-D5C5-4DF7-BD1F-4475841AFC5F}" destId="{467F4F56-50A9-4F55-9497-7ECE4CD70D7E}" srcOrd="0" destOrd="0" presId="urn:microsoft.com/office/officeart/2009/3/layout/PieProcess"/>
    <dgm:cxn modelId="{17DD0B27-1C0E-4F7F-A95D-F0D099629DE9}" type="presParOf" srcId="{04960C63-B6ED-4C7F-B321-6699B97A9206}" destId="{7163907E-F428-4867-9617-EE4F113D09A8}" srcOrd="0" destOrd="0" presId="urn:microsoft.com/office/officeart/2009/3/layout/PieProcess"/>
    <dgm:cxn modelId="{2B83387A-F2F7-42E2-AB59-4C15D3416AA6}" type="presParOf" srcId="{7163907E-F428-4867-9617-EE4F113D09A8}" destId="{10A2C766-8E96-427E-8939-63B2CAD3CC6C}" srcOrd="0" destOrd="0" presId="urn:microsoft.com/office/officeart/2009/3/layout/PieProcess"/>
    <dgm:cxn modelId="{F1C3E0E6-63D2-45BC-978A-29D2C1DE462C}" type="presParOf" srcId="{7163907E-F428-4867-9617-EE4F113D09A8}" destId="{D373A481-0D2A-4412-97AE-0963ED80B8A2}" srcOrd="1" destOrd="0" presId="urn:microsoft.com/office/officeart/2009/3/layout/PieProcess"/>
    <dgm:cxn modelId="{286F8D7D-1928-4541-ACAD-5878783382E9}" type="presParOf" srcId="{7163907E-F428-4867-9617-EE4F113D09A8}" destId="{467F4F56-50A9-4F55-9497-7ECE4CD70D7E}" srcOrd="2" destOrd="0" presId="urn:microsoft.com/office/officeart/2009/3/layout/PieProcess"/>
    <dgm:cxn modelId="{FB1B092D-791D-4CEF-9EE7-23D27C7CA9CA}" type="presParOf" srcId="{04960C63-B6ED-4C7F-B321-6699B97A9206}" destId="{5B930215-F4C7-4A2C-A75D-BB0AE03949A4}" srcOrd="1" destOrd="0" presId="urn:microsoft.com/office/officeart/2009/3/layout/PieProcess"/>
    <dgm:cxn modelId="{2ABB3501-01BA-4A19-A21C-260556217092}" type="presParOf" srcId="{04960C63-B6ED-4C7F-B321-6699B97A9206}" destId="{B4F1D823-BABB-4CA5-B3F5-DF8DD899AB9F}" srcOrd="2" destOrd="0" presId="urn:microsoft.com/office/officeart/2009/3/layout/PieProcess"/>
    <dgm:cxn modelId="{2BAA8E5E-199F-44C2-8B89-981063C0BE8B}" type="presParOf" srcId="{B4F1D823-BABB-4CA5-B3F5-DF8DD899AB9F}" destId="{C8E081A2-7B44-42CC-8CFC-3C3051A37975}" srcOrd="0" destOrd="0" presId="urn:microsoft.com/office/officeart/2009/3/layout/PieProcess"/>
    <dgm:cxn modelId="{C4E06507-775D-4917-A93D-68093B5A715B}" type="presParOf" srcId="{04960C63-B6ED-4C7F-B321-6699B97A9206}" destId="{3E49434B-6582-4B2E-AFDC-A8D2F78A899D}" srcOrd="3" destOrd="0" presId="urn:microsoft.com/office/officeart/2009/3/layout/PieProcess"/>
    <dgm:cxn modelId="{D6023859-C743-47C1-9958-6947AAF4FECF}" type="presParOf" srcId="{04960C63-B6ED-4C7F-B321-6699B97A9206}" destId="{4B7257E7-38B4-4073-BC91-63EA26336C7D}" srcOrd="4" destOrd="0" presId="urn:microsoft.com/office/officeart/2009/3/layout/PieProcess"/>
    <dgm:cxn modelId="{8D14F52A-EC9E-4486-9136-B753F425A9B2}" type="presParOf" srcId="{4B7257E7-38B4-4073-BC91-63EA26336C7D}" destId="{986D8F04-D4F1-4A8E-BF5F-A1B7EC412B69}" srcOrd="0" destOrd="0" presId="urn:microsoft.com/office/officeart/2009/3/layout/PieProcess"/>
    <dgm:cxn modelId="{E9BCD75B-7F57-45D4-86A3-EAFA5190431A}" type="presParOf" srcId="{4B7257E7-38B4-4073-BC91-63EA26336C7D}" destId="{21438A87-3928-4C7A-B231-65B713FEACBD}" srcOrd="1" destOrd="0" presId="urn:microsoft.com/office/officeart/2009/3/layout/PieProcess"/>
    <dgm:cxn modelId="{5AACEC20-BF48-44E3-99FA-519A60CB3725}" type="presParOf" srcId="{4B7257E7-38B4-4073-BC91-63EA26336C7D}" destId="{595A646F-A107-4436-AD9F-2BE16402B2A0}" srcOrd="2" destOrd="0" presId="urn:microsoft.com/office/officeart/2009/3/layout/PieProcess"/>
    <dgm:cxn modelId="{7B13D0F5-3AAC-4BD2-8C94-24007583143D}" type="presParOf" srcId="{04960C63-B6ED-4C7F-B321-6699B97A9206}" destId="{0FF235D7-611F-4B7A-AF42-230FE47747D0}" srcOrd="5" destOrd="0" presId="urn:microsoft.com/office/officeart/2009/3/layout/PieProcess"/>
    <dgm:cxn modelId="{E923692B-F4D5-4CF6-B988-D4440C62595E}" type="presParOf" srcId="{04960C63-B6ED-4C7F-B321-6699B97A9206}" destId="{946BE62F-EE7D-41D3-B566-2B55266392E5}" srcOrd="6" destOrd="0" presId="urn:microsoft.com/office/officeart/2009/3/layout/PieProcess"/>
    <dgm:cxn modelId="{8813CA4A-6474-4837-BE90-580E0F41AED8}" type="presParOf" srcId="{946BE62F-EE7D-41D3-B566-2B55266392E5}" destId="{9D8BA455-E722-4E0B-8C45-F7CEB95E06C3}" srcOrd="0" destOrd="0" presId="urn:microsoft.com/office/officeart/2009/3/layout/PieProcess"/>
    <dgm:cxn modelId="{5675BD66-CE00-4C98-885F-6A4C899143DF}" type="presParOf" srcId="{04960C63-B6ED-4C7F-B321-6699B97A9206}" destId="{85E1D6E9-3F7B-41D7-8C93-3EDCD616AD8E}" srcOrd="7" destOrd="0" presId="urn:microsoft.com/office/officeart/2009/3/layout/PieProcess"/>
    <dgm:cxn modelId="{3C126DBF-947D-46C8-BE03-96A4FB46869B}" type="presParOf" srcId="{04960C63-B6ED-4C7F-B321-6699B97A9206}" destId="{B22BE454-C477-4E73-ABD9-81F233E16BB3}" srcOrd="8" destOrd="0" presId="urn:microsoft.com/office/officeart/2009/3/layout/PieProcess"/>
    <dgm:cxn modelId="{6196A6F5-1711-490C-AB96-3335BB5789D9}" type="presParOf" srcId="{B22BE454-C477-4E73-ABD9-81F233E16BB3}" destId="{C05BA014-10D4-40C3-AA88-EC1C189DF235}" srcOrd="0" destOrd="0" presId="urn:microsoft.com/office/officeart/2009/3/layout/PieProcess"/>
    <dgm:cxn modelId="{8DC177C8-4F60-477F-A50F-5774068802D5}" type="presParOf" srcId="{B22BE454-C477-4E73-ABD9-81F233E16BB3}" destId="{3B89A178-8008-4B73-A965-2822C2A71926}" srcOrd="1" destOrd="0" presId="urn:microsoft.com/office/officeart/2009/3/layout/PieProcess"/>
    <dgm:cxn modelId="{59E284D9-C157-4E16-AE31-BA7700BE04D2}" type="presParOf" srcId="{B22BE454-C477-4E73-ABD9-81F233E16BB3}" destId="{C308F075-0403-4400-989C-4B0F82C5ADD9}" srcOrd="2" destOrd="0" presId="urn:microsoft.com/office/officeart/2009/3/layout/PieProcess"/>
    <dgm:cxn modelId="{A2757890-9D96-4E06-A687-B96A736CB69F}" type="presParOf" srcId="{04960C63-B6ED-4C7F-B321-6699B97A9206}" destId="{95407609-6494-4EC7-90FD-9D33C840AC3D}" srcOrd="9" destOrd="0" presId="urn:microsoft.com/office/officeart/2009/3/layout/PieProcess"/>
    <dgm:cxn modelId="{42B32493-6B9A-46C2-A84B-EC4D3EC48D8E}" type="presParOf" srcId="{04960C63-B6ED-4C7F-B321-6699B97A9206}" destId="{AD8ACB7A-4047-483B-A17E-EB5F65110934}" srcOrd="10" destOrd="0" presId="urn:microsoft.com/office/officeart/2009/3/layout/PieProcess"/>
    <dgm:cxn modelId="{A879E42A-CA7B-4821-B942-14D8811301D4}" type="presParOf" srcId="{AD8ACB7A-4047-483B-A17E-EB5F65110934}" destId="{72747AE7-9D87-41C4-9971-C01226780788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50B1FC-327C-4A4A-BC34-D1A4B1F7880F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0776F6-D5C5-4DF7-BD1F-4475841AFC5F}">
      <dgm:prSet phldrT="[Текст]" custT="1"/>
      <dgm:spPr/>
      <dgm:t>
        <a:bodyPr/>
        <a:lstStyle/>
        <a:p>
          <a:endParaRPr lang="ru-RU" sz="2000" b="1" u="sng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gm:t>
    </dgm:pt>
    <dgm:pt modelId="{A32B3716-1125-4494-9506-8D06E0D2CEDD}" type="parTrans" cxnId="{100FF757-AD2B-4AB0-A2BF-D68B650EC919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5ED930B7-A774-41FF-83D2-7EEC2B33911E}" type="sibTrans" cxnId="{100FF757-AD2B-4AB0-A2BF-D68B650EC919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149E730A-ED13-4DBD-ADED-C391EB6C9577}">
      <dgm:prSet phldrT="[Текст]" custT="1"/>
      <dgm:spPr/>
      <dgm:t>
        <a:bodyPr/>
        <a:lstStyle/>
        <a:p>
          <a:r>
            <a:rPr lang="ru-RU" sz="2000" b="1" u="sng" dirty="0" smtClean="0">
              <a:latin typeface="+mj-lt"/>
              <a:cs typeface="Arial" panose="020B0604020202020204" pitchFamily="34" charset="0"/>
            </a:rPr>
            <a:t>с 1 декабря 2019 г.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7CD36CC3-4BB8-4ABC-AB7B-3DCEE9E54D9D}" type="parTrans" cxnId="{2D45CF3D-DFDC-418C-BB05-8D374E7848E1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E8C52EF4-0938-443A-A232-CC597FB3E9E7}" type="sibTrans" cxnId="{2D45CF3D-DFDC-418C-BB05-8D374E7848E1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1FBFE8B0-C3B9-4CA5-96AB-933A2ECE9323}">
      <dgm:prSet phldrT="[Текст]" custT="1"/>
      <dgm:spPr/>
      <dgm:t>
        <a:bodyPr/>
        <a:lstStyle/>
        <a:p>
          <a:endParaRPr lang="ru-RU" sz="2000" b="1" u="sng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gm:t>
    </dgm:pt>
    <dgm:pt modelId="{D27641C6-6823-444D-AE0F-88184F19C56D}" type="parTrans" cxnId="{88781435-F534-4E6E-A5D6-A8ED41E78D47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DA7BEFEF-C4F2-4C95-A3DA-5FEEE8195C95}" type="sibTrans" cxnId="{88781435-F534-4E6E-A5D6-A8ED41E78D47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340BE891-B9D1-4B6A-8030-6D6E100AC2D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r>
            <a:rPr lang="ru-RU" sz="2000" b="1" u="sng" dirty="0" smtClean="0">
              <a:latin typeface="+mj-lt"/>
              <a:cs typeface="Arial" panose="020B0604020202020204" pitchFamily="34" charset="0"/>
            </a:rPr>
            <a:t>с 1 ноября 2020 г.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C02D282C-46CA-45ED-9ABD-8A27D2909A75}" type="parTrans" cxnId="{5735AC9B-3FD7-4563-8114-51757215C9B4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88DE35D6-2388-4973-9ABD-826352F73093}" type="sibTrans" cxnId="{5735AC9B-3FD7-4563-8114-51757215C9B4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D94309C1-28B3-4261-8588-9B330BF54A40}">
      <dgm:prSet phldrT="[Текст]" custT="1"/>
      <dgm:spPr/>
      <dgm:t>
        <a:bodyPr/>
        <a:lstStyle/>
        <a:p>
          <a:endParaRPr lang="ru-RU" sz="2000" b="1" u="sng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gm:t>
    </dgm:pt>
    <dgm:pt modelId="{420B1F00-DD02-4AC5-A188-420D6D95E755}" type="parTrans" cxnId="{62695B69-46FB-4601-9A75-D853E4909C8A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C039FC17-1036-4966-AD05-4F0FC6584E31}" type="sibTrans" cxnId="{62695B69-46FB-4601-9A75-D853E4909C8A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566AC5E1-BBB7-4E61-9CD0-A29B5CA8DE04}">
      <dgm:prSet phldrT="[Текст]" custT="1"/>
      <dgm:spPr/>
      <dgm:t>
        <a:bodyPr/>
        <a:lstStyle/>
        <a:p>
          <a:r>
            <a:rPr lang="ru-RU" sz="2000" b="1" u="sng" dirty="0" smtClean="0">
              <a:latin typeface="+mj-lt"/>
              <a:cs typeface="Arial" panose="020B0604020202020204" pitchFamily="34" charset="0"/>
            </a:rPr>
            <a:t>до 15 декабря 2020 г.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79EEE943-6C5B-46FF-958C-F482D96F822C}" type="parTrans" cxnId="{F00B7CD7-54CA-473A-ABFF-E080AA934947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F1DB04C5-F6F8-4746-ACE0-D078FC7E5A02}" type="sibTrans" cxnId="{F00B7CD7-54CA-473A-ABFF-E080AA934947}">
      <dgm:prSet/>
      <dgm:spPr/>
      <dgm:t>
        <a:bodyPr/>
        <a:lstStyle/>
        <a:p>
          <a:endParaRPr lang="ru-RU" sz="2000" b="1" u="sng">
            <a:latin typeface="+mj-lt"/>
            <a:cs typeface="Arial" panose="020B0604020202020204" pitchFamily="34" charset="0"/>
          </a:endParaRPr>
        </a:p>
      </dgm:t>
    </dgm:pt>
    <dgm:pt modelId="{86E3D67D-E86C-4ACC-8BBF-9DB8919082F2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rPr>
            <a:t>Д</a:t>
          </a:r>
          <a:endParaRPr lang="ru-RU" sz="2000" b="1" u="sng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gm:t>
    </dgm:pt>
    <dgm:pt modelId="{85BA9A70-3690-483E-8C98-0982713DCA35}" type="sibTrans" cxnId="{A0D66C60-6D16-49EA-9A3F-2441FA1BA665}">
      <dgm:prSet/>
      <dgm:spPr/>
      <dgm:t>
        <a:bodyPr/>
        <a:lstStyle/>
        <a:p>
          <a:endParaRPr lang="ru-RU"/>
        </a:p>
      </dgm:t>
    </dgm:pt>
    <dgm:pt modelId="{58DC3BDA-91DF-4CBA-9870-DF2884AA5192}" type="parTrans" cxnId="{A0D66C60-6D16-49EA-9A3F-2441FA1BA665}">
      <dgm:prSet/>
      <dgm:spPr/>
      <dgm:t>
        <a:bodyPr/>
        <a:lstStyle/>
        <a:p>
          <a:endParaRPr lang="ru-RU"/>
        </a:p>
      </dgm:t>
    </dgm:pt>
    <dgm:pt modelId="{1EB8327B-A853-4812-A90B-B1CBAE428693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rPr>
            <a:t>д</a:t>
          </a:r>
          <a:endParaRPr lang="ru-RU" sz="2000" b="1" u="sng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gm:t>
    </dgm:pt>
    <dgm:pt modelId="{96721556-824A-46D9-B1B6-DEEF678CBF97}" type="parTrans" cxnId="{7444B341-9580-46D9-A79C-11D7341DB24C}">
      <dgm:prSet/>
      <dgm:spPr/>
      <dgm:t>
        <a:bodyPr/>
        <a:lstStyle/>
        <a:p>
          <a:endParaRPr lang="ru-RU"/>
        </a:p>
      </dgm:t>
    </dgm:pt>
    <dgm:pt modelId="{F7264ED5-CF13-48DB-9EFC-DE80467FA696}" type="sibTrans" cxnId="{7444B341-9580-46D9-A79C-11D7341DB24C}">
      <dgm:prSet/>
      <dgm:spPr/>
      <dgm:t>
        <a:bodyPr/>
        <a:lstStyle/>
        <a:p>
          <a:endParaRPr lang="ru-RU"/>
        </a:p>
      </dgm:t>
    </dgm:pt>
    <dgm:pt modelId="{04960C63-B6ED-4C7F-B321-6699B97A9206}" type="pres">
      <dgm:prSet presAssocID="{C150B1FC-327C-4A4A-BC34-D1A4B1F7880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63907E-F428-4867-9617-EE4F113D09A8}" type="pres">
      <dgm:prSet presAssocID="{980776F6-D5C5-4DF7-BD1F-4475841AFC5F}" presName="ParentComposite" presStyleCnt="0"/>
      <dgm:spPr/>
    </dgm:pt>
    <dgm:pt modelId="{10A2C766-8E96-427E-8939-63B2CAD3CC6C}" type="pres">
      <dgm:prSet presAssocID="{980776F6-D5C5-4DF7-BD1F-4475841AFC5F}" presName="Chord" presStyleLbl="bgShp" presStyleIdx="0" presStyleCnt="5" custLinFactNeighborX="46833" custLinFactNeighborY="5703"/>
      <dgm:spPr/>
    </dgm:pt>
    <dgm:pt modelId="{D373A481-0D2A-4412-97AE-0963ED80B8A2}" type="pres">
      <dgm:prSet presAssocID="{980776F6-D5C5-4DF7-BD1F-4475841AFC5F}" presName="Pie" presStyleLbl="alignNode1" presStyleIdx="0" presStyleCnt="5" custScaleX="82019" custScaleY="112355" custLinFactNeighborX="54147" custLinFactNeighborY="8315"/>
      <dgm:spPr/>
    </dgm:pt>
    <dgm:pt modelId="{467F4F56-50A9-4F55-9497-7ECE4CD70D7E}" type="pres">
      <dgm:prSet presAssocID="{980776F6-D5C5-4DF7-BD1F-4475841AFC5F}" presName="Parent" presStyleLbl="revTx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0215-F4C7-4A2C-A75D-BB0AE03949A4}" type="pres">
      <dgm:prSet presAssocID="{E8C52EF4-0938-443A-A232-CC597FB3E9E7}" presName="negSibTrans" presStyleCnt="0"/>
      <dgm:spPr/>
    </dgm:pt>
    <dgm:pt modelId="{B4F1D823-BABB-4CA5-B3F5-DF8DD899AB9F}" type="pres">
      <dgm:prSet presAssocID="{980776F6-D5C5-4DF7-BD1F-4475841AFC5F}" presName="composite" presStyleCnt="0"/>
      <dgm:spPr/>
    </dgm:pt>
    <dgm:pt modelId="{C8E081A2-7B44-42CC-8CFC-3C3051A37975}" type="pres">
      <dgm:prSet presAssocID="{980776F6-D5C5-4DF7-BD1F-4475841AFC5F}" presName="Child" presStyleLbl="revTx" presStyleIdx="1" presStyleCnt="8" custScaleX="213728" custLinFactNeighborX="23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34B-6582-4B2E-AFDC-A8D2F78A899D}" type="pres">
      <dgm:prSet presAssocID="{5ED930B7-A774-41FF-83D2-7EEC2B33911E}" presName="sibTrans" presStyleCnt="0"/>
      <dgm:spPr/>
    </dgm:pt>
    <dgm:pt modelId="{4B7257E7-38B4-4073-BC91-63EA26336C7D}" type="pres">
      <dgm:prSet presAssocID="{1FBFE8B0-C3B9-4CA5-96AB-933A2ECE9323}" presName="ParentComposite" presStyleCnt="0"/>
      <dgm:spPr/>
    </dgm:pt>
    <dgm:pt modelId="{986D8F04-D4F1-4A8E-BF5F-A1B7EC412B69}" type="pres">
      <dgm:prSet presAssocID="{1FBFE8B0-C3B9-4CA5-96AB-933A2ECE9323}" presName="Chord" presStyleLbl="bgShp" presStyleIdx="1" presStyleCnt="5"/>
      <dgm:spPr/>
    </dgm:pt>
    <dgm:pt modelId="{21438A87-3928-4C7A-B231-65B713FEACBD}" type="pres">
      <dgm:prSet presAssocID="{1FBFE8B0-C3B9-4CA5-96AB-933A2ECE9323}" presName="Pie" presStyleLbl="alignNode1" presStyleIdx="1" presStyleCnt="5"/>
      <dgm:spPr/>
    </dgm:pt>
    <dgm:pt modelId="{595A646F-A107-4436-AD9F-2BE16402B2A0}" type="pres">
      <dgm:prSet presAssocID="{1FBFE8B0-C3B9-4CA5-96AB-933A2ECE9323}" presName="Parent" presStyleLbl="revTx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235D7-611F-4B7A-AF42-230FE47747D0}" type="pres">
      <dgm:prSet presAssocID="{88DE35D6-2388-4973-9ABD-826352F73093}" presName="negSibTrans" presStyleCnt="0"/>
      <dgm:spPr/>
    </dgm:pt>
    <dgm:pt modelId="{946BE62F-EE7D-41D3-B566-2B55266392E5}" type="pres">
      <dgm:prSet presAssocID="{1FBFE8B0-C3B9-4CA5-96AB-933A2ECE9323}" presName="composite" presStyleCnt="0"/>
      <dgm:spPr/>
    </dgm:pt>
    <dgm:pt modelId="{9D8BA455-E722-4E0B-8C45-F7CEB95E06C3}" type="pres">
      <dgm:prSet presAssocID="{1FBFE8B0-C3B9-4CA5-96AB-933A2ECE9323}" presName="Child" presStyleLbl="revTx" presStyleIdx="3" presStyleCnt="8" custScaleX="196276" custLinFactNeighborX="-2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1D6E9-3F7B-41D7-8C93-3EDCD616AD8E}" type="pres">
      <dgm:prSet presAssocID="{DA7BEFEF-C4F2-4C95-A3DA-5FEEE8195C95}" presName="sibTrans" presStyleCnt="0"/>
      <dgm:spPr/>
    </dgm:pt>
    <dgm:pt modelId="{B22BE454-C477-4E73-ABD9-81F233E16BB3}" type="pres">
      <dgm:prSet presAssocID="{D94309C1-28B3-4261-8588-9B330BF54A40}" presName="ParentComposite" presStyleCnt="0"/>
      <dgm:spPr/>
    </dgm:pt>
    <dgm:pt modelId="{C05BA014-10D4-40C3-AA88-EC1C189DF235}" type="pres">
      <dgm:prSet presAssocID="{D94309C1-28B3-4261-8588-9B330BF54A40}" presName="Chord" presStyleLbl="bgShp" presStyleIdx="2" presStyleCnt="5"/>
      <dgm:spPr/>
    </dgm:pt>
    <dgm:pt modelId="{3B89A178-8008-4B73-A965-2822C2A71926}" type="pres">
      <dgm:prSet presAssocID="{D94309C1-28B3-4261-8588-9B330BF54A40}" presName="Pie" presStyleLbl="alignNode1" presStyleIdx="2" presStyleCnt="5"/>
      <dgm:spPr/>
    </dgm:pt>
    <dgm:pt modelId="{C308F075-0403-4400-989C-4B0F82C5ADD9}" type="pres">
      <dgm:prSet presAssocID="{D94309C1-28B3-4261-8588-9B330BF54A40}" presName="Parent" presStyleLbl="revTx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07609-6494-4EC7-90FD-9D33C840AC3D}" type="pres">
      <dgm:prSet presAssocID="{F1DB04C5-F6F8-4746-ACE0-D078FC7E5A02}" presName="negSibTrans" presStyleCnt="0"/>
      <dgm:spPr/>
    </dgm:pt>
    <dgm:pt modelId="{AD8ACB7A-4047-483B-A17E-EB5F65110934}" type="pres">
      <dgm:prSet presAssocID="{D94309C1-28B3-4261-8588-9B330BF54A40}" presName="composite" presStyleCnt="0"/>
      <dgm:spPr/>
    </dgm:pt>
    <dgm:pt modelId="{72747AE7-9D87-41C4-9971-C01226780788}" type="pres">
      <dgm:prSet presAssocID="{D94309C1-28B3-4261-8588-9B330BF54A40}" presName="Child" presStyleLbl="revTx" presStyleIdx="5" presStyleCnt="8" custScaleX="2399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46A9F-318E-49E4-86D7-54718122F8CA}" type="pres">
      <dgm:prSet presAssocID="{C039FC17-1036-4966-AD05-4F0FC6584E31}" presName="sibTrans" presStyleCnt="0"/>
      <dgm:spPr/>
    </dgm:pt>
    <dgm:pt modelId="{B3E2A9E1-96B3-426E-B310-AEF074936B8B}" type="pres">
      <dgm:prSet presAssocID="{86E3D67D-E86C-4ACC-8BBF-9DB8919082F2}" presName="ParentComposite" presStyleCnt="0"/>
      <dgm:spPr/>
    </dgm:pt>
    <dgm:pt modelId="{651A3EF2-B67D-4209-8774-9D15E9E01845}" type="pres">
      <dgm:prSet presAssocID="{86E3D67D-E86C-4ACC-8BBF-9DB8919082F2}" presName="Chord" presStyleLbl="bgShp" presStyleIdx="3" presStyleCnt="5" custLinFactX="-653064" custLinFactY="200000" custLinFactNeighborX="-700000" custLinFactNeighborY="284078"/>
      <dgm:spPr/>
    </dgm:pt>
    <dgm:pt modelId="{9093E4DD-AB4F-4444-8B8F-1A4DCF7D2574}" type="pres">
      <dgm:prSet presAssocID="{86E3D67D-E86C-4ACC-8BBF-9DB8919082F2}" presName="Pie" presStyleLbl="alignNode1" presStyleIdx="3" presStyleCnt="5" custLinFactX="-800000" custLinFactY="300000" custLinFactNeighborX="-888662" custLinFactNeighborY="300530"/>
      <dgm:spPr/>
    </dgm:pt>
    <dgm:pt modelId="{3F633F46-CC11-4FAD-BD3B-372A5E0FB266}" type="pres">
      <dgm:prSet presAssocID="{86E3D67D-E86C-4ACC-8BBF-9DB8919082F2}" presName="Parent" presStyleLbl="revTx" presStyleIdx="6" presStyleCnt="8" custAng="5400000" custLinFactX="-982543" custLinFactNeighborX="-1000000" custLinFactNeighborY="825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C27C7-C2F9-4A03-B07B-C06C2FAFF9AF}" type="pres">
      <dgm:prSet presAssocID="{1EB8327B-A853-4812-A90B-B1CBAE428693}" presName="ParentComposite" presStyleCnt="0"/>
      <dgm:spPr/>
    </dgm:pt>
    <dgm:pt modelId="{907E8280-E9EC-47C4-B757-D8EE18EB6649}" type="pres">
      <dgm:prSet presAssocID="{1EB8327B-A853-4812-A90B-B1CBAE428693}" presName="Chord" presStyleLbl="bgShp" presStyleIdx="4" presStyleCnt="5" custLinFactX="-451183" custLinFactY="200000" custLinFactNeighborX="-500000" custLinFactNeighborY="290424"/>
      <dgm:spPr/>
    </dgm:pt>
    <dgm:pt modelId="{A2DC386D-443E-4C3C-A9BA-60023DB4AB91}" type="pres">
      <dgm:prSet presAssocID="{1EB8327B-A853-4812-A90B-B1CBAE428693}" presName="Pie" presStyleLbl="alignNode1" presStyleIdx="4" presStyleCnt="5" custLinFactX="-588128" custLinFactY="300000" custLinFactNeighborX="-600000" custLinFactNeighborY="308952"/>
      <dgm:spPr/>
    </dgm:pt>
    <dgm:pt modelId="{A5065C10-D443-4839-AB41-157DAEDAEE9A}" type="pres">
      <dgm:prSet presAssocID="{1EB8327B-A853-4812-A90B-B1CBAE428693}" presName="Parent" presStyleLbl="revTx" presStyleIdx="7" presStyleCnt="8" custAng="54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81435-F534-4E6E-A5D6-A8ED41E78D47}" srcId="{C150B1FC-327C-4A4A-BC34-D1A4B1F7880F}" destId="{1FBFE8B0-C3B9-4CA5-96AB-933A2ECE9323}" srcOrd="1" destOrd="0" parTransId="{D27641C6-6823-444D-AE0F-88184F19C56D}" sibTransId="{DA7BEFEF-C4F2-4C95-A3DA-5FEEE8195C95}"/>
    <dgm:cxn modelId="{D4BF0038-01A6-4C42-AA36-AEDEF32A8C79}" type="presOf" srcId="{1EB8327B-A853-4812-A90B-B1CBAE428693}" destId="{A5065C10-D443-4839-AB41-157DAEDAEE9A}" srcOrd="0" destOrd="0" presId="urn:microsoft.com/office/officeart/2009/3/layout/PieProcess"/>
    <dgm:cxn modelId="{62695B69-46FB-4601-9A75-D853E4909C8A}" srcId="{C150B1FC-327C-4A4A-BC34-D1A4B1F7880F}" destId="{D94309C1-28B3-4261-8588-9B330BF54A40}" srcOrd="2" destOrd="0" parTransId="{420B1F00-DD02-4AC5-A188-420D6D95E755}" sibTransId="{C039FC17-1036-4966-AD05-4F0FC6584E31}"/>
    <dgm:cxn modelId="{985E705E-AF9B-484E-9376-AC0A960282B5}" type="presOf" srcId="{149E730A-ED13-4DBD-ADED-C391EB6C9577}" destId="{C8E081A2-7B44-42CC-8CFC-3C3051A37975}" srcOrd="0" destOrd="0" presId="urn:microsoft.com/office/officeart/2009/3/layout/PieProcess"/>
    <dgm:cxn modelId="{53BC6873-D8DA-42DF-A86F-21ADABE000E8}" type="presOf" srcId="{D94309C1-28B3-4261-8588-9B330BF54A40}" destId="{C308F075-0403-4400-989C-4B0F82C5ADD9}" srcOrd="0" destOrd="0" presId="urn:microsoft.com/office/officeart/2009/3/layout/PieProcess"/>
    <dgm:cxn modelId="{F298456A-0527-46EE-B633-DF9AC5E171BD}" type="presOf" srcId="{340BE891-B9D1-4B6A-8030-6D6E100AC2D9}" destId="{9D8BA455-E722-4E0B-8C45-F7CEB95E06C3}" srcOrd="0" destOrd="0" presId="urn:microsoft.com/office/officeart/2009/3/layout/PieProcess"/>
    <dgm:cxn modelId="{D64FF4FB-6FD9-4BC5-91B2-E86C544C5C52}" type="presOf" srcId="{1FBFE8B0-C3B9-4CA5-96AB-933A2ECE9323}" destId="{595A646F-A107-4436-AD9F-2BE16402B2A0}" srcOrd="0" destOrd="0" presId="urn:microsoft.com/office/officeart/2009/3/layout/PieProcess"/>
    <dgm:cxn modelId="{9B80737F-EB73-4DC0-A6F9-13B7BE6B45D1}" type="presOf" srcId="{86E3D67D-E86C-4ACC-8BBF-9DB8919082F2}" destId="{3F633F46-CC11-4FAD-BD3B-372A5E0FB266}" srcOrd="0" destOrd="0" presId="urn:microsoft.com/office/officeart/2009/3/layout/PieProcess"/>
    <dgm:cxn modelId="{A0D66C60-6D16-49EA-9A3F-2441FA1BA665}" srcId="{C150B1FC-327C-4A4A-BC34-D1A4B1F7880F}" destId="{86E3D67D-E86C-4ACC-8BBF-9DB8919082F2}" srcOrd="3" destOrd="0" parTransId="{58DC3BDA-91DF-4CBA-9870-DF2884AA5192}" sibTransId="{85BA9A70-3690-483E-8C98-0982713DCA35}"/>
    <dgm:cxn modelId="{100FF757-AD2B-4AB0-A2BF-D68B650EC919}" srcId="{C150B1FC-327C-4A4A-BC34-D1A4B1F7880F}" destId="{980776F6-D5C5-4DF7-BD1F-4475841AFC5F}" srcOrd="0" destOrd="0" parTransId="{A32B3716-1125-4494-9506-8D06E0D2CEDD}" sibTransId="{5ED930B7-A774-41FF-83D2-7EEC2B33911E}"/>
    <dgm:cxn modelId="{15CBC7A9-60B2-467D-A0B0-F795EBD30AEF}" type="presOf" srcId="{566AC5E1-BBB7-4E61-9CD0-A29B5CA8DE04}" destId="{72747AE7-9D87-41C4-9971-C01226780788}" srcOrd="0" destOrd="0" presId="urn:microsoft.com/office/officeart/2009/3/layout/PieProcess"/>
    <dgm:cxn modelId="{F00B7CD7-54CA-473A-ABFF-E080AA934947}" srcId="{D94309C1-28B3-4261-8588-9B330BF54A40}" destId="{566AC5E1-BBB7-4E61-9CD0-A29B5CA8DE04}" srcOrd="0" destOrd="0" parTransId="{79EEE943-6C5B-46FF-958C-F482D96F822C}" sibTransId="{F1DB04C5-F6F8-4746-ACE0-D078FC7E5A02}"/>
    <dgm:cxn modelId="{F12B8183-93FD-42BF-9732-79AE934D6E80}" type="presOf" srcId="{C150B1FC-327C-4A4A-BC34-D1A4B1F7880F}" destId="{04960C63-B6ED-4C7F-B321-6699B97A9206}" srcOrd="0" destOrd="0" presId="urn:microsoft.com/office/officeart/2009/3/layout/PieProcess"/>
    <dgm:cxn modelId="{5735AC9B-3FD7-4563-8114-51757215C9B4}" srcId="{1FBFE8B0-C3B9-4CA5-96AB-933A2ECE9323}" destId="{340BE891-B9D1-4B6A-8030-6D6E100AC2D9}" srcOrd="0" destOrd="0" parTransId="{C02D282C-46CA-45ED-9ABD-8A27D2909A75}" sibTransId="{88DE35D6-2388-4973-9ABD-826352F73093}"/>
    <dgm:cxn modelId="{0828EFC5-5348-4A05-9110-1CFEDE018775}" type="presOf" srcId="{980776F6-D5C5-4DF7-BD1F-4475841AFC5F}" destId="{467F4F56-50A9-4F55-9497-7ECE4CD70D7E}" srcOrd="0" destOrd="0" presId="urn:microsoft.com/office/officeart/2009/3/layout/PieProcess"/>
    <dgm:cxn modelId="{2D45CF3D-DFDC-418C-BB05-8D374E7848E1}" srcId="{980776F6-D5C5-4DF7-BD1F-4475841AFC5F}" destId="{149E730A-ED13-4DBD-ADED-C391EB6C9577}" srcOrd="0" destOrd="0" parTransId="{7CD36CC3-4BB8-4ABC-AB7B-3DCEE9E54D9D}" sibTransId="{E8C52EF4-0938-443A-A232-CC597FB3E9E7}"/>
    <dgm:cxn modelId="{7444B341-9580-46D9-A79C-11D7341DB24C}" srcId="{C150B1FC-327C-4A4A-BC34-D1A4B1F7880F}" destId="{1EB8327B-A853-4812-A90B-B1CBAE428693}" srcOrd="4" destOrd="0" parTransId="{96721556-824A-46D9-B1B6-DEEF678CBF97}" sibTransId="{F7264ED5-CF13-48DB-9EFC-DE80467FA696}"/>
    <dgm:cxn modelId="{B7F9D12B-E6C8-480F-967E-81B5297AA7D1}" type="presParOf" srcId="{04960C63-B6ED-4C7F-B321-6699B97A9206}" destId="{7163907E-F428-4867-9617-EE4F113D09A8}" srcOrd="0" destOrd="0" presId="urn:microsoft.com/office/officeart/2009/3/layout/PieProcess"/>
    <dgm:cxn modelId="{12B60A9C-9B8B-480F-9E46-51C43E27A456}" type="presParOf" srcId="{7163907E-F428-4867-9617-EE4F113D09A8}" destId="{10A2C766-8E96-427E-8939-63B2CAD3CC6C}" srcOrd="0" destOrd="0" presId="urn:microsoft.com/office/officeart/2009/3/layout/PieProcess"/>
    <dgm:cxn modelId="{1CCE356A-1583-4514-8E24-028BC54F1AFB}" type="presParOf" srcId="{7163907E-F428-4867-9617-EE4F113D09A8}" destId="{D373A481-0D2A-4412-97AE-0963ED80B8A2}" srcOrd="1" destOrd="0" presId="urn:microsoft.com/office/officeart/2009/3/layout/PieProcess"/>
    <dgm:cxn modelId="{D8534687-57E7-4E20-B579-9FB5C3F8F39A}" type="presParOf" srcId="{7163907E-F428-4867-9617-EE4F113D09A8}" destId="{467F4F56-50A9-4F55-9497-7ECE4CD70D7E}" srcOrd="2" destOrd="0" presId="urn:microsoft.com/office/officeart/2009/3/layout/PieProcess"/>
    <dgm:cxn modelId="{F169C2F4-CF65-45FD-A4FB-8B2518BC92ED}" type="presParOf" srcId="{04960C63-B6ED-4C7F-B321-6699B97A9206}" destId="{5B930215-F4C7-4A2C-A75D-BB0AE03949A4}" srcOrd="1" destOrd="0" presId="urn:microsoft.com/office/officeart/2009/3/layout/PieProcess"/>
    <dgm:cxn modelId="{17FD41E8-ACFE-45A0-87E3-7396A85C77C4}" type="presParOf" srcId="{04960C63-B6ED-4C7F-B321-6699B97A9206}" destId="{B4F1D823-BABB-4CA5-B3F5-DF8DD899AB9F}" srcOrd="2" destOrd="0" presId="urn:microsoft.com/office/officeart/2009/3/layout/PieProcess"/>
    <dgm:cxn modelId="{F63EB936-F62B-4304-BB18-F4BC29330462}" type="presParOf" srcId="{B4F1D823-BABB-4CA5-B3F5-DF8DD899AB9F}" destId="{C8E081A2-7B44-42CC-8CFC-3C3051A37975}" srcOrd="0" destOrd="0" presId="urn:microsoft.com/office/officeart/2009/3/layout/PieProcess"/>
    <dgm:cxn modelId="{E1E00444-164A-4BF7-A0AE-9D334BEF78B9}" type="presParOf" srcId="{04960C63-B6ED-4C7F-B321-6699B97A9206}" destId="{3E49434B-6582-4B2E-AFDC-A8D2F78A899D}" srcOrd="3" destOrd="0" presId="urn:microsoft.com/office/officeart/2009/3/layout/PieProcess"/>
    <dgm:cxn modelId="{E14D086D-B3DF-4F17-AB1A-2799D8982D34}" type="presParOf" srcId="{04960C63-B6ED-4C7F-B321-6699B97A9206}" destId="{4B7257E7-38B4-4073-BC91-63EA26336C7D}" srcOrd="4" destOrd="0" presId="urn:microsoft.com/office/officeart/2009/3/layout/PieProcess"/>
    <dgm:cxn modelId="{231489C9-A290-474A-8D01-500F2D2D46DD}" type="presParOf" srcId="{4B7257E7-38B4-4073-BC91-63EA26336C7D}" destId="{986D8F04-D4F1-4A8E-BF5F-A1B7EC412B69}" srcOrd="0" destOrd="0" presId="urn:microsoft.com/office/officeart/2009/3/layout/PieProcess"/>
    <dgm:cxn modelId="{76E02EB4-8E44-4D9A-8A65-65B512C2BAFB}" type="presParOf" srcId="{4B7257E7-38B4-4073-BC91-63EA26336C7D}" destId="{21438A87-3928-4C7A-B231-65B713FEACBD}" srcOrd="1" destOrd="0" presId="urn:microsoft.com/office/officeart/2009/3/layout/PieProcess"/>
    <dgm:cxn modelId="{7B133D1E-DACA-4322-BED3-0DB05066A129}" type="presParOf" srcId="{4B7257E7-38B4-4073-BC91-63EA26336C7D}" destId="{595A646F-A107-4436-AD9F-2BE16402B2A0}" srcOrd="2" destOrd="0" presId="urn:microsoft.com/office/officeart/2009/3/layout/PieProcess"/>
    <dgm:cxn modelId="{211B9CFD-502A-4E63-B342-E033499E4362}" type="presParOf" srcId="{04960C63-B6ED-4C7F-B321-6699B97A9206}" destId="{0FF235D7-611F-4B7A-AF42-230FE47747D0}" srcOrd="5" destOrd="0" presId="urn:microsoft.com/office/officeart/2009/3/layout/PieProcess"/>
    <dgm:cxn modelId="{24A5C0ED-AE89-4D3B-AE84-8DC713135DF6}" type="presParOf" srcId="{04960C63-B6ED-4C7F-B321-6699B97A9206}" destId="{946BE62F-EE7D-41D3-B566-2B55266392E5}" srcOrd="6" destOrd="0" presId="urn:microsoft.com/office/officeart/2009/3/layout/PieProcess"/>
    <dgm:cxn modelId="{7B495DC0-4125-4501-A92A-645CFD9FF48C}" type="presParOf" srcId="{946BE62F-EE7D-41D3-B566-2B55266392E5}" destId="{9D8BA455-E722-4E0B-8C45-F7CEB95E06C3}" srcOrd="0" destOrd="0" presId="urn:microsoft.com/office/officeart/2009/3/layout/PieProcess"/>
    <dgm:cxn modelId="{950664EB-E892-4F9D-B568-1FB6A03CCC1E}" type="presParOf" srcId="{04960C63-B6ED-4C7F-B321-6699B97A9206}" destId="{85E1D6E9-3F7B-41D7-8C93-3EDCD616AD8E}" srcOrd="7" destOrd="0" presId="urn:microsoft.com/office/officeart/2009/3/layout/PieProcess"/>
    <dgm:cxn modelId="{F0D88B1E-DA8D-4805-8742-FCA31A752022}" type="presParOf" srcId="{04960C63-B6ED-4C7F-B321-6699B97A9206}" destId="{B22BE454-C477-4E73-ABD9-81F233E16BB3}" srcOrd="8" destOrd="0" presId="urn:microsoft.com/office/officeart/2009/3/layout/PieProcess"/>
    <dgm:cxn modelId="{34E4B033-D44A-4C75-8CE1-625ECED8CE22}" type="presParOf" srcId="{B22BE454-C477-4E73-ABD9-81F233E16BB3}" destId="{C05BA014-10D4-40C3-AA88-EC1C189DF235}" srcOrd="0" destOrd="0" presId="urn:microsoft.com/office/officeart/2009/3/layout/PieProcess"/>
    <dgm:cxn modelId="{29EFD5D4-58B4-44A0-B640-9F38B1F4EE3D}" type="presParOf" srcId="{B22BE454-C477-4E73-ABD9-81F233E16BB3}" destId="{3B89A178-8008-4B73-A965-2822C2A71926}" srcOrd="1" destOrd="0" presId="urn:microsoft.com/office/officeart/2009/3/layout/PieProcess"/>
    <dgm:cxn modelId="{7839E4B2-9DB3-469D-9180-862E5CF56A06}" type="presParOf" srcId="{B22BE454-C477-4E73-ABD9-81F233E16BB3}" destId="{C308F075-0403-4400-989C-4B0F82C5ADD9}" srcOrd="2" destOrd="0" presId="urn:microsoft.com/office/officeart/2009/3/layout/PieProcess"/>
    <dgm:cxn modelId="{2DCDCE76-C294-43AC-AB55-7FC256792362}" type="presParOf" srcId="{04960C63-B6ED-4C7F-B321-6699B97A9206}" destId="{95407609-6494-4EC7-90FD-9D33C840AC3D}" srcOrd="9" destOrd="0" presId="urn:microsoft.com/office/officeart/2009/3/layout/PieProcess"/>
    <dgm:cxn modelId="{265AC1B3-BE7B-4E6C-9CF3-B7057330217F}" type="presParOf" srcId="{04960C63-B6ED-4C7F-B321-6699B97A9206}" destId="{AD8ACB7A-4047-483B-A17E-EB5F65110934}" srcOrd="10" destOrd="0" presId="urn:microsoft.com/office/officeart/2009/3/layout/PieProcess"/>
    <dgm:cxn modelId="{7F03ABC8-B6BF-4B38-931D-D74BEE4A38EC}" type="presParOf" srcId="{AD8ACB7A-4047-483B-A17E-EB5F65110934}" destId="{72747AE7-9D87-41C4-9971-C01226780788}" srcOrd="0" destOrd="0" presId="urn:microsoft.com/office/officeart/2009/3/layout/PieProcess"/>
    <dgm:cxn modelId="{6B25C03A-6E82-47DC-817A-9127445B9AC7}" type="presParOf" srcId="{04960C63-B6ED-4C7F-B321-6699B97A9206}" destId="{2C746A9F-318E-49E4-86D7-54718122F8CA}" srcOrd="11" destOrd="0" presId="urn:microsoft.com/office/officeart/2009/3/layout/PieProcess"/>
    <dgm:cxn modelId="{9A6922CC-130F-409C-BB08-9BA0DF62D8E3}" type="presParOf" srcId="{04960C63-B6ED-4C7F-B321-6699B97A9206}" destId="{B3E2A9E1-96B3-426E-B310-AEF074936B8B}" srcOrd="12" destOrd="0" presId="urn:microsoft.com/office/officeart/2009/3/layout/PieProcess"/>
    <dgm:cxn modelId="{096F9D63-3824-4603-AB4D-0DE283D22D3E}" type="presParOf" srcId="{B3E2A9E1-96B3-426E-B310-AEF074936B8B}" destId="{651A3EF2-B67D-4209-8774-9D15E9E01845}" srcOrd="0" destOrd="0" presId="urn:microsoft.com/office/officeart/2009/3/layout/PieProcess"/>
    <dgm:cxn modelId="{965B1EBF-D13C-4512-8389-FF662C59129C}" type="presParOf" srcId="{B3E2A9E1-96B3-426E-B310-AEF074936B8B}" destId="{9093E4DD-AB4F-4444-8B8F-1A4DCF7D2574}" srcOrd="1" destOrd="0" presId="urn:microsoft.com/office/officeart/2009/3/layout/PieProcess"/>
    <dgm:cxn modelId="{16DCE685-D4DB-4B55-8943-C02A4D6094EB}" type="presParOf" srcId="{B3E2A9E1-96B3-426E-B310-AEF074936B8B}" destId="{3F633F46-CC11-4FAD-BD3B-372A5E0FB266}" srcOrd="2" destOrd="0" presId="urn:microsoft.com/office/officeart/2009/3/layout/PieProcess"/>
    <dgm:cxn modelId="{424DDE02-D5EB-43C7-8115-8AE6A0F7EA83}" type="presParOf" srcId="{04960C63-B6ED-4C7F-B321-6699B97A9206}" destId="{B20C27C7-C2F9-4A03-B07B-C06C2FAFF9AF}" srcOrd="13" destOrd="0" presId="urn:microsoft.com/office/officeart/2009/3/layout/PieProcess"/>
    <dgm:cxn modelId="{CB243FCD-56FF-4707-A809-E783BA2A5F4C}" type="presParOf" srcId="{B20C27C7-C2F9-4A03-B07B-C06C2FAFF9AF}" destId="{907E8280-E9EC-47C4-B757-D8EE18EB6649}" srcOrd="0" destOrd="0" presId="urn:microsoft.com/office/officeart/2009/3/layout/PieProcess"/>
    <dgm:cxn modelId="{633118CE-932D-4BAD-9F30-FD6640A978BE}" type="presParOf" srcId="{B20C27C7-C2F9-4A03-B07B-C06C2FAFF9AF}" destId="{A2DC386D-443E-4C3C-A9BA-60023DB4AB91}" srcOrd="1" destOrd="0" presId="urn:microsoft.com/office/officeart/2009/3/layout/PieProcess"/>
    <dgm:cxn modelId="{2994ECFC-5B16-4D65-9761-810497E33148}" type="presParOf" srcId="{B20C27C7-C2F9-4A03-B07B-C06C2FAFF9AF}" destId="{A5065C10-D443-4839-AB41-157DAEDAEE9A}" srcOrd="2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</a:rPr>
            <a:t>введение обязательной маркировки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800"/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600"/>
        </a:p>
      </dgm:t>
    </dgm:pt>
    <dgm:pt modelId="{236EB9E0-6440-4132-ADA6-D19E97BEB37B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маркировка шин, ввезенных в РФ после 1 ноября 2020 г., </a:t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но приобретенных </a:t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до 1 ноября 2020 г.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5EE8F3B0-2587-415A-97BA-B4E6A24EA845}" type="parTrans" cxnId="{185AAFDA-1402-4E73-86C4-0B9480340B13}">
      <dgm:prSet/>
      <dgm:spPr/>
      <dgm:t>
        <a:bodyPr/>
        <a:lstStyle/>
        <a:p>
          <a:endParaRPr lang="ru-RU"/>
        </a:p>
      </dgm:t>
    </dgm:pt>
    <dgm:pt modelId="{EFD522B4-AD1A-4381-B7F5-0F85A82E21B8}" type="sibTrans" cxnId="{185AAFDA-1402-4E73-86C4-0B9480340B13}">
      <dgm:prSet/>
      <dgm:spPr/>
      <dgm:t>
        <a:bodyPr/>
        <a:lstStyle/>
        <a:p>
          <a:endParaRPr lang="ru-RU"/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запрет производства</a:t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и импорта немаркированных шин, а также их продажа участниками оборота, работающими напрямую с производителями и импортерами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4AD173F8-EA85-4EC1-BCFD-376838E40B91}" type="sibTrans" cxnId="{8C0677A0-407A-4D63-B734-34828CAB5DC6}">
      <dgm:prSet/>
      <dgm:spPr/>
      <dgm:t>
        <a:bodyPr/>
        <a:lstStyle/>
        <a:p>
          <a:endParaRPr lang="ru-RU" sz="1600"/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0" presStyleCnt="3" custScaleX="105825" custScaleY="111196" custLinFactNeighborX="34930" custLinFactNeighborY="-62836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0" presStyleCnt="3" custScaleX="230229" custScaleY="117953" custLinFactNeighborX="11487" custLinFactNeighborY="-3098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0" presStyleCnt="2" custAng="21534194" custScaleX="48165" custScaleY="112406" custLinFactNeighborX="-13793" custLinFactNeighborY="-91624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0" presStyleCnt="2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1" presStyleCnt="3" custScaleX="105927" custScaleY="111230" custLinFactNeighborX="25148" custLinFactNeighborY="-6288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1" presStyleCnt="3" custScaleX="230544" custScaleY="117953" custLinFactNeighborX="-1321" custLinFactNeighborY="-3266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C5D2F18-F915-43EC-9D06-E763D44B524A}" type="pres">
      <dgm:prSet presAssocID="{4AD173F8-EA85-4EC1-BCFD-376838E40B91}" presName="sibTrans" presStyleLbl="sibTrans2D1" presStyleIdx="1" presStyleCnt="2" custAng="15835" custScaleX="54410" custScaleY="112406" custLinFactY="-7836" custLinFactNeighborX="-15424" custLinFactNeighborY="-100000"/>
      <dgm:spPr/>
      <dgm:t>
        <a:bodyPr/>
        <a:lstStyle/>
        <a:p>
          <a:endParaRPr lang="ru-RU"/>
        </a:p>
      </dgm:t>
    </dgm:pt>
    <dgm:pt modelId="{6405194C-3804-40EE-83C3-AF2D77BD959B}" type="pres">
      <dgm:prSet presAssocID="{4AD173F8-EA85-4EC1-BCFD-376838E40B91}" presName="connTx" presStyleLbl="sibTrans2D1" presStyleIdx="1" presStyleCnt="2"/>
      <dgm:spPr/>
      <dgm:t>
        <a:bodyPr/>
        <a:lstStyle/>
        <a:p>
          <a:endParaRPr lang="ru-RU"/>
        </a:p>
      </dgm:t>
    </dgm:pt>
    <dgm:pt modelId="{24E25FA3-4D77-4599-A097-936811F3A571}" type="pres">
      <dgm:prSet presAssocID="{236EB9E0-6440-4132-ADA6-D19E97BEB37B}" presName="composite" presStyleCnt="0"/>
      <dgm:spPr/>
    </dgm:pt>
    <dgm:pt modelId="{6E8ABF26-BBDD-4F22-9219-6868F6BAEB8B}" type="pres">
      <dgm:prSet presAssocID="{236EB9E0-6440-4132-ADA6-D19E97BEB37B}" presName="imagSh" presStyleLbl="bgImgPlace1" presStyleIdx="2" presStyleCnt="3" custScaleX="101016" custScaleY="108680" custLinFactNeighborX="-705" custLinFactNeighborY="-62820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16CFC1-B45C-4D7D-A1E4-2C0325F54A83}" type="pres">
      <dgm:prSet presAssocID="{236EB9E0-6440-4132-ADA6-D19E97BEB37B}" presName="txNode" presStyleLbl="node1" presStyleIdx="2" presStyleCnt="3" custScaleX="236607" custScaleY="115604" custLinFactNeighborX="-16990" custLinFactNeighborY="-3221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0679ECE-4EDC-47E7-B956-44DDD524F693}" type="presOf" srcId="{37A57009-DD60-4E82-96CC-AE359E0E0DD5}" destId="{CF4C712B-0381-4971-940C-498FD5E0DBB6}" srcOrd="0" destOrd="0" presId="urn:microsoft.com/office/officeart/2005/8/layout/hProcess10"/>
    <dgm:cxn modelId="{6C815AC6-D6C3-4146-81C5-1B86CA2B7985}" srcId="{E5BF0C6E-8587-47E3-B619-93497F1DDFB5}" destId="{37A57009-DD60-4E82-96CC-AE359E0E0DD5}" srcOrd="0" destOrd="0" parTransId="{0483BC6D-E86F-4480-9EC7-E46DC43A647C}" sibTransId="{1CE8A5AB-EBB5-4936-B410-F72E71CD1E09}"/>
    <dgm:cxn modelId="{F466B34C-19C9-4436-9648-06C3ED798B4C}" type="presOf" srcId="{4AD173F8-EA85-4EC1-BCFD-376838E40B91}" destId="{6405194C-3804-40EE-83C3-AF2D77BD959B}" srcOrd="1" destOrd="0" presId="urn:microsoft.com/office/officeart/2005/8/layout/hProcess10"/>
    <dgm:cxn modelId="{D9CCDCE0-FA2F-4A7C-8F2A-432BDF3396F3}" type="presOf" srcId="{4AD173F8-EA85-4EC1-BCFD-376838E40B91}" destId="{FC5D2F18-F915-43EC-9D06-E763D44B524A}" srcOrd="0" destOrd="0" presId="urn:microsoft.com/office/officeart/2005/8/layout/hProcess10"/>
    <dgm:cxn modelId="{D54CCCF3-96CC-4D6A-B179-EF7F76ECB3E7}" type="presOf" srcId="{E5BF0C6E-8587-47E3-B619-93497F1DDFB5}" destId="{7300C139-B7E5-4092-A57D-D2222BA81AE1}" srcOrd="0" destOrd="0" presId="urn:microsoft.com/office/officeart/2005/8/layout/hProcess10"/>
    <dgm:cxn modelId="{8C0677A0-407A-4D63-B734-34828CAB5DC6}" srcId="{E5BF0C6E-8587-47E3-B619-93497F1DDFB5}" destId="{66F6FCC4-DCD1-499E-8E14-EB15FAD1F3CD}" srcOrd="1" destOrd="0" parTransId="{A4C10201-8D1F-4B30-A4DC-07AE1B84CC09}" sibTransId="{4AD173F8-EA85-4EC1-BCFD-376838E40B91}"/>
    <dgm:cxn modelId="{E11975F4-BABD-43C6-B429-4D14E068FEA2}" type="presOf" srcId="{1CE8A5AB-EBB5-4936-B410-F72E71CD1E09}" destId="{D5DD6A96-0CBC-4D42-BDEA-78214ED8B81A}" srcOrd="0" destOrd="0" presId="urn:microsoft.com/office/officeart/2005/8/layout/hProcess10"/>
    <dgm:cxn modelId="{185AAFDA-1402-4E73-86C4-0B9480340B13}" srcId="{E5BF0C6E-8587-47E3-B619-93497F1DDFB5}" destId="{236EB9E0-6440-4132-ADA6-D19E97BEB37B}" srcOrd="2" destOrd="0" parTransId="{5EE8F3B0-2587-415A-97BA-B4E6A24EA845}" sibTransId="{EFD522B4-AD1A-4381-B7F5-0F85A82E21B8}"/>
    <dgm:cxn modelId="{59184898-A831-4E6A-ABA8-FDE724C2A99A}" type="presOf" srcId="{66F6FCC4-DCD1-499E-8E14-EB15FAD1F3CD}" destId="{6E1026DB-B3C1-46D8-923A-887A705A091B}" srcOrd="0" destOrd="0" presId="urn:microsoft.com/office/officeart/2005/8/layout/hProcess10"/>
    <dgm:cxn modelId="{6FB90D7E-2EE5-47CB-ABCE-05BC20EED997}" type="presOf" srcId="{1CE8A5AB-EBB5-4936-B410-F72E71CD1E09}" destId="{BB40C9EC-A522-452F-9440-E9443E00F0E7}" srcOrd="1" destOrd="0" presId="urn:microsoft.com/office/officeart/2005/8/layout/hProcess10"/>
    <dgm:cxn modelId="{1E036702-5219-4EE1-9F76-467EC525AD31}" type="presOf" srcId="{236EB9E0-6440-4132-ADA6-D19E97BEB37B}" destId="{E516CFC1-B45C-4D7D-A1E4-2C0325F54A83}" srcOrd="0" destOrd="0" presId="urn:microsoft.com/office/officeart/2005/8/layout/hProcess10"/>
    <dgm:cxn modelId="{6DAE5293-86AB-4A8B-AA86-6934B2B0BC6D}" type="presParOf" srcId="{7300C139-B7E5-4092-A57D-D2222BA81AE1}" destId="{B28858BC-6D76-46D9-A190-4345ACAA3550}" srcOrd="0" destOrd="0" presId="urn:microsoft.com/office/officeart/2005/8/layout/hProcess10"/>
    <dgm:cxn modelId="{220C2259-096C-4C70-921C-CFE35A88D32D}" type="presParOf" srcId="{B28858BC-6D76-46D9-A190-4345ACAA3550}" destId="{68BF0801-E342-4B13-9410-A2C9E4AABD22}" srcOrd="0" destOrd="0" presId="urn:microsoft.com/office/officeart/2005/8/layout/hProcess10"/>
    <dgm:cxn modelId="{ECFE247B-C2FF-41C9-8029-E418644EA159}" type="presParOf" srcId="{B28858BC-6D76-46D9-A190-4345ACAA3550}" destId="{CF4C712B-0381-4971-940C-498FD5E0DBB6}" srcOrd="1" destOrd="0" presId="urn:microsoft.com/office/officeart/2005/8/layout/hProcess10"/>
    <dgm:cxn modelId="{61326DF1-E371-4090-B32F-948CB9FA56E3}" type="presParOf" srcId="{7300C139-B7E5-4092-A57D-D2222BA81AE1}" destId="{D5DD6A96-0CBC-4D42-BDEA-78214ED8B81A}" srcOrd="1" destOrd="0" presId="urn:microsoft.com/office/officeart/2005/8/layout/hProcess10"/>
    <dgm:cxn modelId="{24D2D42F-1382-4FB7-98A6-77999504E9A9}" type="presParOf" srcId="{D5DD6A96-0CBC-4D42-BDEA-78214ED8B81A}" destId="{BB40C9EC-A522-452F-9440-E9443E00F0E7}" srcOrd="0" destOrd="0" presId="urn:microsoft.com/office/officeart/2005/8/layout/hProcess10"/>
    <dgm:cxn modelId="{12D7C6F2-5A79-48BE-AE8B-89B077CCDF97}" type="presParOf" srcId="{7300C139-B7E5-4092-A57D-D2222BA81AE1}" destId="{60B6ABFD-0F73-4021-8CDA-9147C95F0FBE}" srcOrd="2" destOrd="0" presId="urn:microsoft.com/office/officeart/2005/8/layout/hProcess10"/>
    <dgm:cxn modelId="{D17873F1-4411-4850-8B22-D06E955B986F}" type="presParOf" srcId="{60B6ABFD-0F73-4021-8CDA-9147C95F0FBE}" destId="{BB661E72-5274-405C-B6A6-CF9F681E4058}" srcOrd="0" destOrd="0" presId="urn:microsoft.com/office/officeart/2005/8/layout/hProcess10"/>
    <dgm:cxn modelId="{4649427B-C75A-4212-9339-8EFA78ABFFE2}" type="presParOf" srcId="{60B6ABFD-0F73-4021-8CDA-9147C95F0FBE}" destId="{6E1026DB-B3C1-46D8-923A-887A705A091B}" srcOrd="1" destOrd="0" presId="urn:microsoft.com/office/officeart/2005/8/layout/hProcess10"/>
    <dgm:cxn modelId="{7E51AC52-AAA0-4368-952F-CFCD2DBE0EB3}" type="presParOf" srcId="{7300C139-B7E5-4092-A57D-D2222BA81AE1}" destId="{FC5D2F18-F915-43EC-9D06-E763D44B524A}" srcOrd="3" destOrd="0" presId="urn:microsoft.com/office/officeart/2005/8/layout/hProcess10"/>
    <dgm:cxn modelId="{BE8AC5D4-3021-47D7-A166-5F1A0C16CBD3}" type="presParOf" srcId="{FC5D2F18-F915-43EC-9D06-E763D44B524A}" destId="{6405194C-3804-40EE-83C3-AF2D77BD959B}" srcOrd="0" destOrd="0" presId="urn:microsoft.com/office/officeart/2005/8/layout/hProcess10"/>
    <dgm:cxn modelId="{79F2FBD3-21B4-417B-B1D0-76A53705F23D}" type="presParOf" srcId="{7300C139-B7E5-4092-A57D-D2222BA81AE1}" destId="{24E25FA3-4D77-4599-A097-936811F3A571}" srcOrd="4" destOrd="0" presId="urn:microsoft.com/office/officeart/2005/8/layout/hProcess10"/>
    <dgm:cxn modelId="{C560D724-0D2B-4296-85C4-80A1EF232467}" type="presParOf" srcId="{24E25FA3-4D77-4599-A097-936811F3A571}" destId="{6E8ABF26-BBDD-4F22-9219-6868F6BAEB8B}" srcOrd="0" destOrd="0" presId="urn:microsoft.com/office/officeart/2005/8/layout/hProcess10"/>
    <dgm:cxn modelId="{D173DE5C-C697-4BFE-BB7A-0B545DA3E2D6}" type="presParOf" srcId="{24E25FA3-4D77-4599-A097-936811F3A571}" destId="{E516CFC1-B45C-4D7D-A1E4-2C0325F54A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6EB9E0-6440-4132-ADA6-D19E97BEB37B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все участники оборота обязаны передавать сведения о приобретении, продаже и ином обороте шин в систему маркировки </a:t>
          </a:r>
          <a:r>
            <a:rPr lang="ru-RU" sz="1400" b="1" dirty="0" smtClean="0">
              <a:latin typeface="+mj-lt"/>
            </a:rPr>
            <a:t>«Честный ЗНАК»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5EE8F3B0-2587-415A-97BA-B4E6A24EA845}" type="parTrans" cxnId="{185AAFDA-1402-4E73-86C4-0B9480340B13}">
      <dgm:prSet/>
      <dgm:spPr/>
      <dgm:t>
        <a:bodyPr/>
        <a:lstStyle/>
        <a:p>
          <a:endParaRPr lang="ru-RU"/>
        </a:p>
      </dgm:t>
    </dgm:pt>
    <dgm:pt modelId="{EFD522B4-AD1A-4381-B7F5-0F85A82E21B8}" type="sibTrans" cxnId="{185AAFDA-1402-4E73-86C4-0B9480340B13}">
      <dgm:prSet/>
      <dgm:spPr/>
      <dgm:t>
        <a:bodyPr/>
        <a:lstStyle/>
        <a:p>
          <a:endParaRPr lang="ru-RU"/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маркировка остатков, нереализованных</a:t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 до 15 декабря 2020 г.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4AD173F8-EA85-4EC1-BCFD-376838E40B91}" type="sibTrans" cxnId="{8C0677A0-407A-4D63-B734-34828CAB5DC6}">
      <dgm:prSet/>
      <dgm:spPr/>
      <dgm:t>
        <a:bodyPr/>
        <a:lstStyle/>
        <a:p>
          <a:endParaRPr lang="ru-RU" sz="1600"/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0" presStyleCnt="2" custScaleX="52639" custScaleY="93709" custLinFactNeighborX="14475" custLinFactNeighborY="-2688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0" presStyleCnt="2" custScaleX="117862" custScaleY="102295" custLinFactNeighborX="-2250" custLinFactNeighborY="10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C5D2F18-F915-43EC-9D06-E763D44B524A}" type="pres">
      <dgm:prSet presAssocID="{4AD173F8-EA85-4EC1-BCFD-376838E40B91}" presName="sibTrans" presStyleLbl="sibTrans2D1" presStyleIdx="0" presStyleCnt="1" custScaleX="46503" custScaleY="51448" custLinFactNeighborX="7019" custLinFactNeighborY="-75085"/>
      <dgm:spPr/>
      <dgm:t>
        <a:bodyPr/>
        <a:lstStyle/>
        <a:p>
          <a:endParaRPr lang="ru-RU"/>
        </a:p>
      </dgm:t>
    </dgm:pt>
    <dgm:pt modelId="{6405194C-3804-40EE-83C3-AF2D77BD959B}" type="pres">
      <dgm:prSet presAssocID="{4AD173F8-EA85-4EC1-BCFD-376838E40B91}" presName="connTx" presStyleLbl="sibTrans2D1" presStyleIdx="0" presStyleCnt="1"/>
      <dgm:spPr/>
      <dgm:t>
        <a:bodyPr/>
        <a:lstStyle/>
        <a:p>
          <a:endParaRPr lang="ru-RU"/>
        </a:p>
      </dgm:t>
    </dgm:pt>
    <dgm:pt modelId="{24E25FA3-4D77-4599-A097-936811F3A571}" type="pres">
      <dgm:prSet presAssocID="{236EB9E0-6440-4132-ADA6-D19E97BEB37B}" presName="composite" presStyleCnt="0"/>
      <dgm:spPr/>
    </dgm:pt>
    <dgm:pt modelId="{6E8ABF26-BBDD-4F22-9219-6868F6BAEB8B}" type="pres">
      <dgm:prSet presAssocID="{236EB9E0-6440-4132-ADA6-D19E97BEB37B}" presName="imagSh" presStyleLbl="bgImgPlace1" presStyleIdx="1" presStyleCnt="2" custScaleX="46794" custScaleY="93709" custLinFactNeighborX="-13398" custLinFactNeighborY="-2688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16CFC1-B45C-4D7D-A1E4-2C0325F54A83}" type="pres">
      <dgm:prSet presAssocID="{236EB9E0-6440-4132-ADA6-D19E97BEB37B}" presName="txNode" presStyleLbl="node1" presStyleIdx="1" presStyleCnt="2" custScaleX="125855" custScaleY="102295" custLinFactNeighborX="-27792" custLinFactNeighborY="10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185AAFDA-1402-4E73-86C4-0B9480340B13}" srcId="{E5BF0C6E-8587-47E3-B619-93497F1DDFB5}" destId="{236EB9E0-6440-4132-ADA6-D19E97BEB37B}" srcOrd="1" destOrd="0" parTransId="{5EE8F3B0-2587-415A-97BA-B4E6A24EA845}" sibTransId="{EFD522B4-AD1A-4381-B7F5-0F85A82E21B8}"/>
    <dgm:cxn modelId="{D64C088A-4380-48B8-8E43-9AC34CCC5F10}" type="presOf" srcId="{E5BF0C6E-8587-47E3-B619-93497F1DDFB5}" destId="{7300C139-B7E5-4092-A57D-D2222BA81AE1}" srcOrd="0" destOrd="0" presId="urn:microsoft.com/office/officeart/2005/8/layout/hProcess10"/>
    <dgm:cxn modelId="{C391F7C3-830F-427D-95CF-3ECE2B3C67D8}" type="presOf" srcId="{66F6FCC4-DCD1-499E-8E14-EB15FAD1F3CD}" destId="{6E1026DB-B3C1-46D8-923A-887A705A091B}" srcOrd="0" destOrd="0" presId="urn:microsoft.com/office/officeart/2005/8/layout/hProcess10"/>
    <dgm:cxn modelId="{744B1A65-281E-480C-8DFF-6B66E1570EB6}" type="presOf" srcId="{4AD173F8-EA85-4EC1-BCFD-376838E40B91}" destId="{FC5D2F18-F915-43EC-9D06-E763D44B524A}" srcOrd="0" destOrd="0" presId="urn:microsoft.com/office/officeart/2005/8/layout/hProcess10"/>
    <dgm:cxn modelId="{8C0677A0-407A-4D63-B734-34828CAB5DC6}" srcId="{E5BF0C6E-8587-47E3-B619-93497F1DDFB5}" destId="{66F6FCC4-DCD1-499E-8E14-EB15FAD1F3CD}" srcOrd="0" destOrd="0" parTransId="{A4C10201-8D1F-4B30-A4DC-07AE1B84CC09}" sibTransId="{4AD173F8-EA85-4EC1-BCFD-376838E40B91}"/>
    <dgm:cxn modelId="{EF5A3960-12B7-40C9-BC62-6DCEA6E159F3}" type="presOf" srcId="{236EB9E0-6440-4132-ADA6-D19E97BEB37B}" destId="{E516CFC1-B45C-4D7D-A1E4-2C0325F54A83}" srcOrd="0" destOrd="0" presId="urn:microsoft.com/office/officeart/2005/8/layout/hProcess10"/>
    <dgm:cxn modelId="{F5880BC1-4A44-4BC0-989E-5212134DDDCD}" type="presOf" srcId="{4AD173F8-EA85-4EC1-BCFD-376838E40B91}" destId="{6405194C-3804-40EE-83C3-AF2D77BD959B}" srcOrd="1" destOrd="0" presId="urn:microsoft.com/office/officeart/2005/8/layout/hProcess10"/>
    <dgm:cxn modelId="{E3E2D570-0A19-4B56-8A16-44E1A0B9932C}" type="presParOf" srcId="{7300C139-B7E5-4092-A57D-D2222BA81AE1}" destId="{60B6ABFD-0F73-4021-8CDA-9147C95F0FBE}" srcOrd="0" destOrd="0" presId="urn:microsoft.com/office/officeart/2005/8/layout/hProcess10"/>
    <dgm:cxn modelId="{74A0C19E-654F-4559-871C-6363D4BFE607}" type="presParOf" srcId="{60B6ABFD-0F73-4021-8CDA-9147C95F0FBE}" destId="{BB661E72-5274-405C-B6A6-CF9F681E4058}" srcOrd="0" destOrd="0" presId="urn:microsoft.com/office/officeart/2005/8/layout/hProcess10"/>
    <dgm:cxn modelId="{B8AC823C-D532-41D8-9491-9AE6F304F81C}" type="presParOf" srcId="{60B6ABFD-0F73-4021-8CDA-9147C95F0FBE}" destId="{6E1026DB-B3C1-46D8-923A-887A705A091B}" srcOrd="1" destOrd="0" presId="urn:microsoft.com/office/officeart/2005/8/layout/hProcess10"/>
    <dgm:cxn modelId="{135EEC46-339C-4CB7-8C0A-8EA4B5E2379D}" type="presParOf" srcId="{7300C139-B7E5-4092-A57D-D2222BA81AE1}" destId="{FC5D2F18-F915-43EC-9D06-E763D44B524A}" srcOrd="1" destOrd="0" presId="urn:microsoft.com/office/officeart/2005/8/layout/hProcess10"/>
    <dgm:cxn modelId="{1A48488A-27A0-41F3-BB8F-12BAD5D370F4}" type="presParOf" srcId="{FC5D2F18-F915-43EC-9D06-E763D44B524A}" destId="{6405194C-3804-40EE-83C3-AF2D77BD959B}" srcOrd="0" destOrd="0" presId="urn:microsoft.com/office/officeart/2005/8/layout/hProcess10"/>
    <dgm:cxn modelId="{99ADD709-9C2D-4085-AFA4-38833441AAE0}" type="presParOf" srcId="{7300C139-B7E5-4092-A57D-D2222BA81AE1}" destId="{24E25FA3-4D77-4599-A097-936811F3A571}" srcOrd="2" destOrd="0" presId="urn:microsoft.com/office/officeart/2005/8/layout/hProcess10"/>
    <dgm:cxn modelId="{26632B2C-C53E-433D-9CE7-E66BE7B0B0D7}" type="presParOf" srcId="{24E25FA3-4D77-4599-A097-936811F3A571}" destId="{6E8ABF26-BBDD-4F22-9219-6868F6BAEB8B}" srcOrd="0" destOrd="0" presId="urn:microsoft.com/office/officeart/2005/8/layout/hProcess10"/>
    <dgm:cxn modelId="{AFA250CF-6A67-48E5-B88F-9D7C12912BA2}" type="presParOf" srcId="{24E25FA3-4D77-4599-A097-936811F3A571}" destId="{E516CFC1-B45C-4D7D-A1E4-2C0325F54A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C0B92-3A87-4E8E-9F06-C39D14184F84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запрет оборота немаркированных фототоваров 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4AD173F8-EA85-4EC1-BCFD-376838E40B91}" type="sibTrans" cxnId="{8C0677A0-407A-4D63-B734-34828CAB5DC6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ADE4BDF2-8A35-461B-A778-2C08C9DEF586}">
      <dgm:prSet custT="1"/>
      <dgm:spPr/>
      <dgm:t>
        <a:bodyPr/>
        <a:lstStyle/>
        <a:p>
          <a:endParaRPr lang="ru-RU" sz="1600" b="1" dirty="0" smtClean="0">
            <a:latin typeface="+mj-lt"/>
            <a:cs typeface="Arial" panose="020B0604020202020204" pitchFamily="34" charset="0"/>
          </a:endParaRPr>
        </a:p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маркировка остатков, нереализованных до 1 октября 2020г. </a:t>
          </a:r>
        </a:p>
        <a:p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2B5C4076-1686-4756-B9B2-F479407B0B3C}" type="parTrans" cxnId="{6B6183BF-6208-4D6C-8E39-183CB3975D73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3F4049BE-8186-4076-9E1F-325C2A5439C1}" type="sibTrans" cxnId="{6B6183BF-6208-4D6C-8E39-183CB3975D73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регистрация 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в системе маркировки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4" custScaleX="147073" custScaleY="147450" custLinFactNeighborX="10032" custLinFactNeighborY="-75182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4" custScaleX="261802" custScaleY="207486" custLinFactNeighborX="-8494" custLinFactNeighborY="1722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B11B48-0804-4EEF-BD90-5F5CBCE18680}" type="pres">
      <dgm:prSet presAssocID="{C39366F6-4A58-438A-A5C4-9BAD8069D62B}" presName="sibTrans" presStyleLbl="sibTrans2D1" presStyleIdx="0" presStyleCnt="3" custAng="550" custScaleX="67022" custScaleY="214664" custLinFactNeighborX="5120" custLinFactNeighborY="-64245"/>
      <dgm:spPr/>
      <dgm:t>
        <a:bodyPr/>
        <a:lstStyle/>
        <a:p>
          <a:endParaRPr lang="ru-RU"/>
        </a:p>
      </dgm:t>
    </dgm:pt>
    <dgm:pt modelId="{8FA080A3-2EBE-49A4-83F6-16BBD71C4E62}" type="pres">
      <dgm:prSet presAssocID="{C39366F6-4A58-438A-A5C4-9BAD8069D62B}" presName="connTx" presStyleLbl="sibTrans2D1" presStyleIdx="0" presStyleCnt="3"/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1" presStyleCnt="4" custScaleX="148115" custScaleY="147450" custLinFactNeighborX="13802" custLinFactNeighborY="-75359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1" presStyleCnt="4" custScaleX="252592" custScaleY="206779" custLinFactNeighborX="1072" custLinFactNeighborY="1676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1" presStyleCnt="3" custScaleX="68779" custScaleY="214664" custLinFactNeighborX="-7023" custLinFactNeighborY="-76346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1" presStyleCnt="3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2" presStyleCnt="4" custScaleX="145539" custScaleY="148494" custLinFactNeighborX="21425" custLinFactNeighborY="-76083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2" presStyleCnt="4" custScaleX="273708" custScaleY="204929" custLinFactNeighborX="-1568" custLinFactNeighborY="1562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9BB3DA6-0887-40A3-A63E-F712E37E73F5}" type="pres">
      <dgm:prSet presAssocID="{4AD173F8-EA85-4EC1-BCFD-376838E40B91}" presName="sibTrans" presStyleLbl="sibTrans2D1" presStyleIdx="2" presStyleCnt="3" custScaleX="69033" custScaleY="214664" custLinFactNeighborX="-7809" custLinFactNeighborY="-69581"/>
      <dgm:spPr/>
      <dgm:t>
        <a:bodyPr/>
        <a:lstStyle/>
        <a:p>
          <a:endParaRPr lang="ru-RU"/>
        </a:p>
      </dgm:t>
    </dgm:pt>
    <dgm:pt modelId="{FF407D06-24B6-4DA5-A4BA-F2A920C19664}" type="pres">
      <dgm:prSet presAssocID="{4AD173F8-EA85-4EC1-BCFD-376838E40B91}" presName="connTx" presStyleLbl="sibTrans2D1" presStyleIdx="2" presStyleCnt="3"/>
      <dgm:spPr/>
      <dgm:t>
        <a:bodyPr/>
        <a:lstStyle/>
        <a:p>
          <a:endParaRPr lang="ru-RU"/>
        </a:p>
      </dgm:t>
    </dgm:pt>
    <dgm:pt modelId="{08CD91B9-4D9C-406D-9428-BC7C21F2F285}" type="pres">
      <dgm:prSet presAssocID="{ADE4BDF2-8A35-461B-A778-2C08C9DEF586}" presName="composite" presStyleCnt="0"/>
      <dgm:spPr/>
    </dgm:pt>
    <dgm:pt modelId="{AA3E8654-0147-4403-9101-1C261FAEEEEE}" type="pres">
      <dgm:prSet presAssocID="{ADE4BDF2-8A35-461B-A778-2C08C9DEF586}" presName="imagSh" presStyleLbl="bgImgPlace1" presStyleIdx="3" presStyleCnt="4" custScaleX="145539" custScaleY="145912" custLinFactNeighborX="15306" custLinFactNeighborY="-75447"/>
      <dgm:spPr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C04C8E-5735-403B-8BE4-060A1FE264F9}" type="pres">
      <dgm:prSet presAssocID="{ADE4BDF2-8A35-461B-A778-2C08C9DEF586}" presName="txNode" presStyleLbl="node1" presStyleIdx="3" presStyleCnt="4" custScaleX="268183" custScaleY="204888" custLinFactNeighborX="641" custLinFactNeighborY="162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190F4E-E06B-447A-9754-357FF15E9F6B}" type="presOf" srcId="{4AD173F8-EA85-4EC1-BCFD-376838E40B91}" destId="{FF407D06-24B6-4DA5-A4BA-F2A920C19664}" srcOrd="1" destOrd="0" presId="urn:microsoft.com/office/officeart/2005/8/layout/hProcess10"/>
    <dgm:cxn modelId="{6C815AC6-D6C3-4146-81C5-1B86CA2B7985}" srcId="{E5BF0C6E-8587-47E3-B619-93497F1DDFB5}" destId="{37A57009-DD60-4E82-96CC-AE359E0E0DD5}" srcOrd="1" destOrd="0" parTransId="{0483BC6D-E86F-4480-9EC7-E46DC43A647C}" sibTransId="{1CE8A5AB-EBB5-4936-B410-F72E71CD1E09}"/>
    <dgm:cxn modelId="{7945CB4D-8741-4044-9322-C5C46D97E07F}" type="presOf" srcId="{66F6FCC4-DCD1-499E-8E14-EB15FAD1F3CD}" destId="{6E1026DB-B3C1-46D8-923A-887A705A091B}" srcOrd="0" destOrd="0" presId="urn:microsoft.com/office/officeart/2005/8/layout/hProcess10"/>
    <dgm:cxn modelId="{4FF0374F-CC19-47E9-BF18-BA83D6200ED5}" type="presOf" srcId="{B0FC0B92-3A87-4E8E-9F06-C39D14184F84}" destId="{8CC1E651-9696-410B-8DC9-0C6A3B7F63F6}" srcOrd="0" destOrd="0" presId="urn:microsoft.com/office/officeart/2005/8/layout/hProcess10"/>
    <dgm:cxn modelId="{8C0677A0-407A-4D63-B734-34828CAB5DC6}" srcId="{E5BF0C6E-8587-47E3-B619-93497F1DDFB5}" destId="{66F6FCC4-DCD1-499E-8E14-EB15FAD1F3CD}" srcOrd="2" destOrd="0" parTransId="{A4C10201-8D1F-4B30-A4DC-07AE1B84CC09}" sibTransId="{4AD173F8-EA85-4EC1-BCFD-376838E40B91}"/>
    <dgm:cxn modelId="{4F809983-DBEE-4959-A97F-7626A6D313C6}" type="presOf" srcId="{4AD173F8-EA85-4EC1-BCFD-376838E40B91}" destId="{59BB3DA6-0887-40A3-A63E-F712E37E73F5}" srcOrd="0" destOrd="0" presId="urn:microsoft.com/office/officeart/2005/8/layout/hProcess10"/>
    <dgm:cxn modelId="{03CF8466-1908-4A70-9802-0CB039955B21}" type="presOf" srcId="{C39366F6-4A58-438A-A5C4-9BAD8069D62B}" destId="{8FA080A3-2EBE-49A4-83F6-16BBD71C4E62}" srcOrd="1" destOrd="0" presId="urn:microsoft.com/office/officeart/2005/8/layout/hProcess10"/>
    <dgm:cxn modelId="{E6FF8D4B-93D8-4C85-A655-D03D19BB1F07}" type="presOf" srcId="{37A57009-DD60-4E82-96CC-AE359E0E0DD5}" destId="{CF4C712B-0381-4971-940C-498FD5E0DBB6}" srcOrd="0" destOrd="0" presId="urn:microsoft.com/office/officeart/2005/8/layout/hProcess10"/>
    <dgm:cxn modelId="{BB18D828-A501-4451-A324-F989A30E77E6}" type="presOf" srcId="{ADE4BDF2-8A35-461B-A778-2C08C9DEF586}" destId="{29C04C8E-5735-403B-8BE4-060A1FE264F9}" srcOrd="0" destOrd="0" presId="urn:microsoft.com/office/officeart/2005/8/layout/hProcess10"/>
    <dgm:cxn modelId="{FEE9C4F1-ADB1-4558-993D-131334C5DA16}" type="presOf" srcId="{C39366F6-4A58-438A-A5C4-9BAD8069D62B}" destId="{77B11B48-0804-4EEF-BD90-5F5CBCE18680}" srcOrd="0" destOrd="0" presId="urn:microsoft.com/office/officeart/2005/8/layout/hProcess10"/>
    <dgm:cxn modelId="{25B1BA59-29AF-4CE2-AB6C-5B84B41A7B6C}" type="presOf" srcId="{E5BF0C6E-8587-47E3-B619-93497F1DDFB5}" destId="{7300C139-B7E5-4092-A57D-D2222BA81AE1}" srcOrd="0" destOrd="0" presId="urn:microsoft.com/office/officeart/2005/8/layout/hProcess10"/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6B6183BF-6208-4D6C-8E39-183CB3975D73}" srcId="{E5BF0C6E-8587-47E3-B619-93497F1DDFB5}" destId="{ADE4BDF2-8A35-461B-A778-2C08C9DEF586}" srcOrd="3" destOrd="0" parTransId="{2B5C4076-1686-4756-B9B2-F479407B0B3C}" sibTransId="{3F4049BE-8186-4076-9E1F-325C2A5439C1}"/>
    <dgm:cxn modelId="{E9169A45-2563-4D61-80F9-F4334C4F386E}" type="presOf" srcId="{1CE8A5AB-EBB5-4936-B410-F72E71CD1E09}" destId="{BB40C9EC-A522-452F-9440-E9443E00F0E7}" srcOrd="1" destOrd="0" presId="urn:microsoft.com/office/officeart/2005/8/layout/hProcess10"/>
    <dgm:cxn modelId="{38685663-D1E0-4457-AD3B-057AB3B7DCE6}" type="presOf" srcId="{1CE8A5AB-EBB5-4936-B410-F72E71CD1E09}" destId="{D5DD6A96-0CBC-4D42-BDEA-78214ED8B81A}" srcOrd="0" destOrd="0" presId="urn:microsoft.com/office/officeart/2005/8/layout/hProcess10"/>
    <dgm:cxn modelId="{928FF1CF-6699-4C01-B193-A3BAD3586CDE}" type="presParOf" srcId="{7300C139-B7E5-4092-A57D-D2222BA81AE1}" destId="{7029A454-71F6-42EA-AA89-44D651E26A9F}" srcOrd="0" destOrd="0" presId="urn:microsoft.com/office/officeart/2005/8/layout/hProcess10"/>
    <dgm:cxn modelId="{FB5ECFC0-685E-42C1-A0A1-EF06EC1C3E4F}" type="presParOf" srcId="{7029A454-71F6-42EA-AA89-44D651E26A9F}" destId="{11FD064E-066D-4E63-AA59-D33D4FE1FA1B}" srcOrd="0" destOrd="0" presId="urn:microsoft.com/office/officeart/2005/8/layout/hProcess10"/>
    <dgm:cxn modelId="{972C98DC-33C7-4C9E-9D92-78026EB3CDCE}" type="presParOf" srcId="{7029A454-71F6-42EA-AA89-44D651E26A9F}" destId="{8CC1E651-9696-410B-8DC9-0C6A3B7F63F6}" srcOrd="1" destOrd="0" presId="urn:microsoft.com/office/officeart/2005/8/layout/hProcess10"/>
    <dgm:cxn modelId="{BC807733-B48B-4CDA-82F1-7D8BB993E5DC}" type="presParOf" srcId="{7300C139-B7E5-4092-A57D-D2222BA81AE1}" destId="{77B11B48-0804-4EEF-BD90-5F5CBCE18680}" srcOrd="1" destOrd="0" presId="urn:microsoft.com/office/officeart/2005/8/layout/hProcess10"/>
    <dgm:cxn modelId="{9E030E4E-CEE6-4921-9E7D-CF3986FF0EF3}" type="presParOf" srcId="{77B11B48-0804-4EEF-BD90-5F5CBCE18680}" destId="{8FA080A3-2EBE-49A4-83F6-16BBD71C4E62}" srcOrd="0" destOrd="0" presId="urn:microsoft.com/office/officeart/2005/8/layout/hProcess10"/>
    <dgm:cxn modelId="{A8B19AAA-B1A4-4564-A12A-D4FC339ADA63}" type="presParOf" srcId="{7300C139-B7E5-4092-A57D-D2222BA81AE1}" destId="{B28858BC-6D76-46D9-A190-4345ACAA3550}" srcOrd="2" destOrd="0" presId="urn:microsoft.com/office/officeart/2005/8/layout/hProcess10"/>
    <dgm:cxn modelId="{EAB34D93-51FE-4280-8D06-7589ECE53C6E}" type="presParOf" srcId="{B28858BC-6D76-46D9-A190-4345ACAA3550}" destId="{68BF0801-E342-4B13-9410-A2C9E4AABD22}" srcOrd="0" destOrd="0" presId="urn:microsoft.com/office/officeart/2005/8/layout/hProcess10"/>
    <dgm:cxn modelId="{A79B54B1-2341-4297-8CE2-66AC3E7A9EF6}" type="presParOf" srcId="{B28858BC-6D76-46D9-A190-4345ACAA3550}" destId="{CF4C712B-0381-4971-940C-498FD5E0DBB6}" srcOrd="1" destOrd="0" presId="urn:microsoft.com/office/officeart/2005/8/layout/hProcess10"/>
    <dgm:cxn modelId="{33BA352B-2A84-4847-8D31-C6546AC10BE5}" type="presParOf" srcId="{7300C139-B7E5-4092-A57D-D2222BA81AE1}" destId="{D5DD6A96-0CBC-4D42-BDEA-78214ED8B81A}" srcOrd="3" destOrd="0" presId="urn:microsoft.com/office/officeart/2005/8/layout/hProcess10"/>
    <dgm:cxn modelId="{2980201F-8328-4A30-8B3A-36A1FE847ADA}" type="presParOf" srcId="{D5DD6A96-0CBC-4D42-BDEA-78214ED8B81A}" destId="{BB40C9EC-A522-452F-9440-E9443E00F0E7}" srcOrd="0" destOrd="0" presId="urn:microsoft.com/office/officeart/2005/8/layout/hProcess10"/>
    <dgm:cxn modelId="{88C7749A-B2AB-4D5C-9DF7-3AB929584585}" type="presParOf" srcId="{7300C139-B7E5-4092-A57D-D2222BA81AE1}" destId="{60B6ABFD-0F73-4021-8CDA-9147C95F0FBE}" srcOrd="4" destOrd="0" presId="urn:microsoft.com/office/officeart/2005/8/layout/hProcess10"/>
    <dgm:cxn modelId="{C6A5FA82-2224-461F-BEC0-1268EAEA1109}" type="presParOf" srcId="{60B6ABFD-0F73-4021-8CDA-9147C95F0FBE}" destId="{BB661E72-5274-405C-B6A6-CF9F681E4058}" srcOrd="0" destOrd="0" presId="urn:microsoft.com/office/officeart/2005/8/layout/hProcess10"/>
    <dgm:cxn modelId="{08F8A1C6-DA0E-4F72-9910-8AB63F6DB6D0}" type="presParOf" srcId="{60B6ABFD-0F73-4021-8CDA-9147C95F0FBE}" destId="{6E1026DB-B3C1-46D8-923A-887A705A091B}" srcOrd="1" destOrd="0" presId="urn:microsoft.com/office/officeart/2005/8/layout/hProcess10"/>
    <dgm:cxn modelId="{61145D9E-D97B-4785-BA0D-46C2F6883BAD}" type="presParOf" srcId="{7300C139-B7E5-4092-A57D-D2222BA81AE1}" destId="{59BB3DA6-0887-40A3-A63E-F712E37E73F5}" srcOrd="5" destOrd="0" presId="urn:microsoft.com/office/officeart/2005/8/layout/hProcess10"/>
    <dgm:cxn modelId="{8ED7E5E0-2A40-48E7-ABC8-9D75A81542D8}" type="presParOf" srcId="{59BB3DA6-0887-40A3-A63E-F712E37E73F5}" destId="{FF407D06-24B6-4DA5-A4BA-F2A920C19664}" srcOrd="0" destOrd="0" presId="urn:microsoft.com/office/officeart/2005/8/layout/hProcess10"/>
    <dgm:cxn modelId="{1402E7E0-A968-4E22-8C7C-3BD8B7E6E214}" type="presParOf" srcId="{7300C139-B7E5-4092-A57D-D2222BA81AE1}" destId="{08CD91B9-4D9C-406D-9428-BC7C21F2F285}" srcOrd="6" destOrd="0" presId="urn:microsoft.com/office/officeart/2005/8/layout/hProcess10"/>
    <dgm:cxn modelId="{8FD345FA-58F9-4607-A33E-41DEB09F3815}" type="presParOf" srcId="{08CD91B9-4D9C-406D-9428-BC7C21F2F285}" destId="{AA3E8654-0147-4403-9101-1C261FAEEEEE}" srcOrd="0" destOrd="0" presId="urn:microsoft.com/office/officeart/2005/8/layout/hProcess10"/>
    <dgm:cxn modelId="{7FBE2BCD-C588-46EE-9D1A-500EBD80EB6B}" type="presParOf" srcId="{08CD91B9-4D9C-406D-9428-BC7C21F2F285}" destId="{29C04C8E-5735-403B-8BE4-060A1FE264F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37F0FC8-F2C6-4A27-B6BE-F1A331478782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934D6-6386-49C7-B925-17EB31D683AF}">
      <dgm:prSet phldrT="[Текст]" custT="1"/>
      <dgm:spPr/>
      <dgm:t>
        <a:bodyPr/>
        <a:lstStyle/>
        <a:p>
          <a:r>
            <a:rPr lang="ru-RU" sz="1600" b="1" u="sng" dirty="0" smtClean="0">
              <a:latin typeface="+mj-lt"/>
            </a:rPr>
            <a:t>с 1 декабря 2019 г.</a:t>
          </a:r>
          <a:endParaRPr lang="ru-RU" sz="1600" b="1" u="sng" dirty="0">
            <a:latin typeface="+mj-lt"/>
          </a:endParaRPr>
        </a:p>
      </dgm:t>
    </dgm:pt>
    <dgm:pt modelId="{41CFEBD5-2F44-42D8-981F-53F5402124E6}" type="parTrans" cxnId="{C28F4A25-8252-4F46-A8DF-F3F40F704E52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2800050-2C0D-4696-A825-18662785CB5A}" type="sibTrans" cxnId="{C28F4A25-8252-4F46-A8DF-F3F40F704E52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08A08F9C-36F8-40BB-A759-C0B95055ECD7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лл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FF179F21-BC40-4F33-A766-08F5E4939287}" type="parTrans" cxnId="{D319D8DF-FC69-446F-902E-EDECDE06D310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6769A6CB-53B8-4AC7-A5F8-D86EF1AA4190}" type="sibTrans" cxnId="{D319D8DF-FC69-446F-902E-EDECDE06D310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7914307D-10BA-4D7F-829F-8FAED6736F2B}">
      <dgm:prSet phldrT="[Текст]" custT="1"/>
      <dgm:spPr/>
      <dgm:t>
        <a:bodyPr/>
        <a:lstStyle/>
        <a:p>
          <a:r>
            <a:rPr lang="ru-RU" sz="1600" b="1" u="sng" dirty="0" smtClean="0">
              <a:latin typeface="+mj-lt"/>
            </a:rPr>
            <a:t>до 29 февраля 2020 г.</a:t>
          </a:r>
          <a:endParaRPr lang="ru-RU" sz="1600" b="1" u="sng" dirty="0">
            <a:latin typeface="+mj-lt"/>
          </a:endParaRPr>
        </a:p>
      </dgm:t>
    </dgm:pt>
    <dgm:pt modelId="{DAD7266B-DA0E-4E5B-B770-2752066E212B}" type="parTrans" cxnId="{D38E8E1A-5A2E-41B3-B666-FA06D93C3926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3F20483F-6430-441D-8654-8CDCE3FAE810}" type="sibTrans" cxnId="{D38E8E1A-5A2E-41B3-B666-FA06D93C3926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B763254-9593-4B51-9242-8F1B5C8C7345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л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4A9BDC52-AA08-4820-9B93-5CE4672FFC98}" type="parTrans" cxnId="{E44E3CEA-0691-4DE0-A292-B8CAD4A5DFB2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A0FA2F1C-C260-463E-A092-0D8264E32FC5}" type="sibTrans" cxnId="{E44E3CEA-0691-4DE0-A292-B8CAD4A5DFB2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2F035BB-F336-411F-86D5-28AA54B898D8}">
      <dgm:prSet phldrT="[Текст]" custT="1"/>
      <dgm:spPr/>
      <dgm:t>
        <a:bodyPr/>
        <a:lstStyle/>
        <a:p>
          <a:r>
            <a:rPr lang="ru-RU" sz="1600" b="1" u="none" dirty="0" smtClean="0">
              <a:latin typeface="+mj-lt"/>
            </a:rPr>
            <a:t> </a:t>
          </a:r>
          <a:r>
            <a:rPr lang="ru-RU" sz="1600" b="1" u="sng" dirty="0" smtClean="0">
              <a:latin typeface="+mj-lt"/>
            </a:rPr>
            <a:t>с 1 октября 2020 г.</a:t>
          </a:r>
        </a:p>
        <a:p>
          <a:endParaRPr lang="ru-RU" sz="1600" b="1" u="sng" dirty="0">
            <a:latin typeface="+mj-lt"/>
          </a:endParaRPr>
        </a:p>
      </dgm:t>
    </dgm:pt>
    <dgm:pt modelId="{AA5C88DB-3400-44FA-BCFF-C8AFD210130E}" type="parTrans" cxnId="{0A14C7D5-80E1-4BB7-AA50-B6CDAD30F3BF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964ABBF-E41E-4629-96D4-27849B757183}" type="sibTrans" cxnId="{0A14C7D5-80E1-4BB7-AA50-B6CDAD30F3BF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46FF574-3CDF-4944-B999-B71EB064E1A9}">
      <dgm:prSet phldrT="[Текст]" custT="1"/>
      <dgm:spPr/>
      <dgm:t>
        <a:bodyPr/>
        <a:lstStyle/>
        <a:p>
          <a:endParaRPr lang="ru-RU" sz="2000" b="1" u="sng" dirty="0">
            <a:latin typeface="+mj-lt"/>
          </a:endParaRPr>
        </a:p>
      </dgm:t>
    </dgm:pt>
    <dgm:pt modelId="{D57700CB-D816-4486-BA04-B275E734477F}" type="parTrans" cxnId="{10492B66-2C82-4151-84B5-A19D80F7A34B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6DA4378F-6E64-41CA-86F0-407EC6E08C6F}" type="sibTrans" cxnId="{10492B66-2C82-4151-84B5-A19D80F7A34B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AF8A6ED4-B5D7-4521-AD3A-A808B6B832E2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л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BBB61942-465A-4D96-A374-E6FFFAB0C4B3}" type="sibTrans" cxnId="{9A6C56CA-AC9F-4A28-BDFB-8739703AE75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356C68A2-FAE3-43D4-A76C-64EBE0851E30}" type="parTrans" cxnId="{9A6C56CA-AC9F-4A28-BDFB-8739703AE75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2528A1B4-33CF-4ACA-93CF-4A43531CBB91}" type="pres">
      <dgm:prSet presAssocID="{E37F0FC8-F2C6-4A27-B6BE-F1A331478782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0C6E7A1-FBE2-4A0D-9E1A-03982C7F75FB}" type="pres">
      <dgm:prSet presAssocID="{AF8A6ED4-B5D7-4521-AD3A-A808B6B832E2}" presName="ParentComposite" presStyleCnt="0"/>
      <dgm:spPr/>
    </dgm:pt>
    <dgm:pt modelId="{A6317414-793C-444D-9E56-2EF89913E3D6}" type="pres">
      <dgm:prSet presAssocID="{AF8A6ED4-B5D7-4521-AD3A-A808B6B832E2}" presName="Chord" presStyleLbl="bgShp" presStyleIdx="0" presStyleCnt="4" custScaleX="121000" custScaleY="121000" custLinFactNeighborX="59022" custLinFactNeighborY="-11470"/>
      <dgm:spPr/>
    </dgm:pt>
    <dgm:pt modelId="{AEE554EE-AE81-4F1C-9CE0-4E947C64F16C}" type="pres">
      <dgm:prSet presAssocID="{AF8A6ED4-B5D7-4521-AD3A-A808B6B832E2}" presName="Pie" presStyleLbl="alignNode1" presStyleIdx="0" presStyleCnt="4" custScaleX="121000" custScaleY="121000" custLinFactNeighborX="73598" custLinFactNeighborY="-14574"/>
      <dgm:spPr/>
    </dgm:pt>
    <dgm:pt modelId="{D6CD820B-BAE9-4237-9B6F-2F6865BE4AF1}" type="pres">
      <dgm:prSet presAssocID="{AF8A6ED4-B5D7-4521-AD3A-A808B6B832E2}" presName="Parent" presStyleLbl="revTx" presStyleIdx="0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4A3A-ED13-4E0D-BDFF-697102B52CDE}" type="pres">
      <dgm:prSet presAssocID="{D2800050-2C0D-4696-A825-18662785CB5A}" presName="negSibTrans" presStyleCnt="0"/>
      <dgm:spPr/>
    </dgm:pt>
    <dgm:pt modelId="{0C81E3C4-09F6-4CC9-838F-6A6B9E79922F}" type="pres">
      <dgm:prSet presAssocID="{AF8A6ED4-B5D7-4521-AD3A-A808B6B832E2}" presName="composite" presStyleCnt="0"/>
      <dgm:spPr/>
    </dgm:pt>
    <dgm:pt modelId="{F9DC67C2-B3A4-451A-BE11-CE190F375923}" type="pres">
      <dgm:prSet presAssocID="{AF8A6ED4-B5D7-4521-AD3A-A808B6B832E2}" presName="Child" presStyleLbl="revTx" presStyleIdx="1" presStyleCnt="7" custScaleX="268518" custLinFactNeighborX="33967" custLinFactNeighborY="-28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32346-EB33-4767-9466-A7C550E8A1DF}" type="pres">
      <dgm:prSet presAssocID="{BBB61942-465A-4D96-A374-E6FFFAB0C4B3}" presName="sibTrans" presStyleCnt="0"/>
      <dgm:spPr/>
    </dgm:pt>
    <dgm:pt modelId="{72E6AD32-14CB-47E8-A94A-257E58C0743E}" type="pres">
      <dgm:prSet presAssocID="{08A08F9C-36F8-40BB-A759-C0B95055ECD7}" presName="ParentComposite" presStyleCnt="0"/>
      <dgm:spPr/>
    </dgm:pt>
    <dgm:pt modelId="{381EEC6C-C95E-4126-8848-3DC0CA316539}" type="pres">
      <dgm:prSet presAssocID="{08A08F9C-36F8-40BB-A759-C0B95055ECD7}" presName="Chord" presStyleLbl="bgShp" presStyleIdx="1" presStyleCnt="4" custScaleX="121000" custScaleY="121000" custLinFactNeighborX="-1640" custLinFactNeighborY="-11470"/>
      <dgm:spPr/>
    </dgm:pt>
    <dgm:pt modelId="{B271FD0C-4DD5-4B91-B154-B11378CACE82}" type="pres">
      <dgm:prSet presAssocID="{08A08F9C-36F8-40BB-A759-C0B95055ECD7}" presName="Pie" presStyleLbl="alignNode1" presStyleIdx="1" presStyleCnt="4" custScaleX="121000" custScaleY="121000" custLinFactNeighborX="-2309" custLinFactNeighborY="-14574"/>
      <dgm:spPr/>
    </dgm:pt>
    <dgm:pt modelId="{A789F58E-FEEA-4C21-B00A-02F5288DEBE9}" type="pres">
      <dgm:prSet presAssocID="{08A08F9C-36F8-40BB-A759-C0B95055ECD7}" presName="Parent" presStyleLbl="revTx" presStyleIdx="2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7B22B-967A-485D-ADAE-D6E7D966ABE8}" type="pres">
      <dgm:prSet presAssocID="{3F20483F-6430-441D-8654-8CDCE3FAE810}" presName="negSibTrans" presStyleCnt="0"/>
      <dgm:spPr/>
    </dgm:pt>
    <dgm:pt modelId="{FE3070A2-545D-4CAE-8C3E-46C0A930E5A8}" type="pres">
      <dgm:prSet presAssocID="{08A08F9C-36F8-40BB-A759-C0B95055ECD7}" presName="composite" presStyleCnt="0"/>
      <dgm:spPr/>
    </dgm:pt>
    <dgm:pt modelId="{4DB8B288-C2BB-4179-AAC5-108C99D79A47}" type="pres">
      <dgm:prSet presAssocID="{08A08F9C-36F8-40BB-A759-C0B95055ECD7}" presName="Child" presStyleLbl="revTx" presStyleIdx="3" presStyleCnt="7" custScaleX="305782" custLinFactNeighborX="3637" custLinFactNeighborY="-28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A63BD-9E57-4676-9BA0-ADD5DCD5BD69}" type="pres">
      <dgm:prSet presAssocID="{6769A6CB-53B8-4AC7-A5F8-D86EF1AA4190}" presName="sibTrans" presStyleCnt="0"/>
      <dgm:spPr/>
    </dgm:pt>
    <dgm:pt modelId="{43247D44-EB02-4362-AC0B-F33B9390C051}" type="pres">
      <dgm:prSet presAssocID="{5B763254-9593-4B51-9242-8F1B5C8C7345}" presName="ParentComposite" presStyleCnt="0"/>
      <dgm:spPr/>
    </dgm:pt>
    <dgm:pt modelId="{626625D0-D7CB-4966-AC00-8500B78CC920}" type="pres">
      <dgm:prSet presAssocID="{5B763254-9593-4B51-9242-8F1B5C8C7345}" presName="Chord" presStyleLbl="bgShp" presStyleIdx="2" presStyleCnt="4" custScaleX="121000" custScaleY="121000" custLinFactNeighborX="-77644" custLinFactNeighborY="-11470"/>
      <dgm:spPr/>
    </dgm:pt>
    <dgm:pt modelId="{A0E492B8-28AE-401E-BD33-BFC5185D38E0}" type="pres">
      <dgm:prSet presAssocID="{5B763254-9593-4B51-9242-8F1B5C8C7345}" presName="Pie" presStyleLbl="alignNode1" presStyleIdx="2" presStyleCnt="4" custScaleX="121000" custScaleY="121000" custLinFactNeighborX="-97402" custLinFactNeighborY="-14574"/>
      <dgm:spPr/>
    </dgm:pt>
    <dgm:pt modelId="{A612D65E-9978-40B8-80EF-60741B2EAC49}" type="pres">
      <dgm:prSet presAssocID="{5B763254-9593-4B51-9242-8F1B5C8C7345}" presName="Parent" presStyleLbl="revTx" presStyleIdx="4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832F4-5D11-49FC-BDEA-50D19CBA3ABC}" type="pres">
      <dgm:prSet presAssocID="{D964ABBF-E41E-4629-96D4-27849B757183}" presName="negSibTrans" presStyleCnt="0"/>
      <dgm:spPr/>
    </dgm:pt>
    <dgm:pt modelId="{5C2BF6A1-2F4D-450D-96C8-95C4AEC52BB2}" type="pres">
      <dgm:prSet presAssocID="{5B763254-9593-4B51-9242-8F1B5C8C7345}" presName="composite" presStyleCnt="0"/>
      <dgm:spPr/>
    </dgm:pt>
    <dgm:pt modelId="{C21FD6C7-D0BA-4C18-AF4A-0717B5FF140B}" type="pres">
      <dgm:prSet presAssocID="{5B763254-9593-4B51-9242-8F1B5C8C7345}" presName="Child" presStyleLbl="revTx" presStyleIdx="5" presStyleCnt="7" custScaleX="269302" custLinFactNeighborX="-43781" custLinFactNeighborY="-28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BE601-D3E9-4278-9E72-643C038A159C}" type="pres">
      <dgm:prSet presAssocID="{A0FA2F1C-C260-463E-A092-0D8264E32FC5}" presName="sibTrans" presStyleCnt="0"/>
      <dgm:spPr/>
    </dgm:pt>
    <dgm:pt modelId="{FD001436-A198-477B-8C50-4EB981F6EAFF}" type="pres">
      <dgm:prSet presAssocID="{146FF574-3CDF-4944-B999-B71EB064E1A9}" presName="ParentComposite" presStyleCnt="0"/>
      <dgm:spPr/>
    </dgm:pt>
    <dgm:pt modelId="{DC58DCBF-2567-428B-8B94-BC829611F641}" type="pres">
      <dgm:prSet presAssocID="{146FF574-3CDF-4944-B999-B71EB064E1A9}" presName="Chord" presStyleLbl="bgShp" presStyleIdx="3" presStyleCnt="4" custScaleX="121000" custScaleY="121000" custLinFactX="-43092" custLinFactNeighborX="-100000" custLinFactNeighborY="-11470"/>
      <dgm:spPr/>
    </dgm:pt>
    <dgm:pt modelId="{5788875A-76F4-403E-B9C4-11F32EED0FCB}" type="pres">
      <dgm:prSet presAssocID="{146FF574-3CDF-4944-B999-B71EB064E1A9}" presName="Pie" presStyleLbl="alignNode1" presStyleIdx="3" presStyleCnt="4" custScaleX="121000" custScaleY="121000" custLinFactX="-75268" custLinFactNeighborX="-100000" custLinFactNeighborY="-14574"/>
      <dgm:spPr/>
    </dgm:pt>
    <dgm:pt modelId="{CBCC8B20-B433-4774-B8CF-350DD271C9EC}" type="pres">
      <dgm:prSet presAssocID="{146FF574-3CDF-4944-B999-B71EB064E1A9}" presName="Parent" presStyleLbl="revTx" presStyleIdx="6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E220E6-54C2-4DF2-A0DC-A7B13A7F7E92}" type="presOf" srcId="{12F035BB-F336-411F-86D5-28AA54B898D8}" destId="{C21FD6C7-D0BA-4C18-AF4A-0717B5FF140B}" srcOrd="0" destOrd="0" presId="urn:microsoft.com/office/officeart/2009/3/layout/PieProcess"/>
    <dgm:cxn modelId="{9A6C56CA-AC9F-4A28-BDFB-8739703AE751}" srcId="{E37F0FC8-F2C6-4A27-B6BE-F1A331478782}" destId="{AF8A6ED4-B5D7-4521-AD3A-A808B6B832E2}" srcOrd="0" destOrd="0" parTransId="{356C68A2-FAE3-43D4-A76C-64EBE0851E30}" sibTransId="{BBB61942-465A-4D96-A374-E6FFFAB0C4B3}"/>
    <dgm:cxn modelId="{10492B66-2C82-4151-84B5-A19D80F7A34B}" srcId="{E37F0FC8-F2C6-4A27-B6BE-F1A331478782}" destId="{146FF574-3CDF-4944-B999-B71EB064E1A9}" srcOrd="3" destOrd="0" parTransId="{D57700CB-D816-4486-BA04-B275E734477F}" sibTransId="{6DA4378F-6E64-41CA-86F0-407EC6E08C6F}"/>
    <dgm:cxn modelId="{31E691C9-B8B5-451B-A291-278CF86A4BA2}" type="presOf" srcId="{08A08F9C-36F8-40BB-A759-C0B95055ECD7}" destId="{A789F58E-FEEA-4C21-B00A-02F5288DEBE9}" srcOrd="0" destOrd="0" presId="urn:microsoft.com/office/officeart/2009/3/layout/PieProcess"/>
    <dgm:cxn modelId="{D319D8DF-FC69-446F-902E-EDECDE06D310}" srcId="{E37F0FC8-F2C6-4A27-B6BE-F1A331478782}" destId="{08A08F9C-36F8-40BB-A759-C0B95055ECD7}" srcOrd="1" destOrd="0" parTransId="{FF179F21-BC40-4F33-A766-08F5E4939287}" sibTransId="{6769A6CB-53B8-4AC7-A5F8-D86EF1AA4190}"/>
    <dgm:cxn modelId="{70786FDD-6BA2-4A41-A686-D0D43B3478B8}" type="presOf" srcId="{7914307D-10BA-4D7F-829F-8FAED6736F2B}" destId="{4DB8B288-C2BB-4179-AAC5-108C99D79A47}" srcOrd="0" destOrd="0" presId="urn:microsoft.com/office/officeart/2009/3/layout/PieProcess"/>
    <dgm:cxn modelId="{B661D98E-1772-4BA4-866C-E3D236AC41CC}" type="presOf" srcId="{146FF574-3CDF-4944-B999-B71EB064E1A9}" destId="{CBCC8B20-B433-4774-B8CF-350DD271C9EC}" srcOrd="0" destOrd="0" presId="urn:microsoft.com/office/officeart/2009/3/layout/PieProcess"/>
    <dgm:cxn modelId="{E44E3CEA-0691-4DE0-A292-B8CAD4A5DFB2}" srcId="{E37F0FC8-F2C6-4A27-B6BE-F1A331478782}" destId="{5B763254-9593-4B51-9242-8F1B5C8C7345}" srcOrd="2" destOrd="0" parTransId="{4A9BDC52-AA08-4820-9B93-5CE4672FFC98}" sibTransId="{A0FA2F1C-C260-463E-A092-0D8264E32FC5}"/>
    <dgm:cxn modelId="{C28F4A25-8252-4F46-A8DF-F3F40F704E52}" srcId="{AF8A6ED4-B5D7-4521-AD3A-A808B6B832E2}" destId="{040934D6-6386-49C7-B925-17EB31D683AF}" srcOrd="0" destOrd="0" parTransId="{41CFEBD5-2F44-42D8-981F-53F5402124E6}" sibTransId="{D2800050-2C0D-4696-A825-18662785CB5A}"/>
    <dgm:cxn modelId="{0A14C7D5-80E1-4BB7-AA50-B6CDAD30F3BF}" srcId="{5B763254-9593-4B51-9242-8F1B5C8C7345}" destId="{12F035BB-F336-411F-86D5-28AA54B898D8}" srcOrd="0" destOrd="0" parTransId="{AA5C88DB-3400-44FA-BCFF-C8AFD210130E}" sibTransId="{D964ABBF-E41E-4629-96D4-27849B757183}"/>
    <dgm:cxn modelId="{BE031199-8F7C-4A16-850B-B032C040AF84}" type="presOf" srcId="{5B763254-9593-4B51-9242-8F1B5C8C7345}" destId="{A612D65E-9978-40B8-80EF-60741B2EAC49}" srcOrd="0" destOrd="0" presId="urn:microsoft.com/office/officeart/2009/3/layout/PieProcess"/>
    <dgm:cxn modelId="{F5704F1D-350B-45C6-8D71-68EC26590C1D}" type="presOf" srcId="{040934D6-6386-49C7-B925-17EB31D683AF}" destId="{F9DC67C2-B3A4-451A-BE11-CE190F375923}" srcOrd="0" destOrd="0" presId="urn:microsoft.com/office/officeart/2009/3/layout/PieProcess"/>
    <dgm:cxn modelId="{795F897D-6BCE-4542-8297-0FCDC41110D9}" type="presOf" srcId="{E37F0FC8-F2C6-4A27-B6BE-F1A331478782}" destId="{2528A1B4-33CF-4ACA-93CF-4A43531CBB91}" srcOrd="0" destOrd="0" presId="urn:microsoft.com/office/officeart/2009/3/layout/PieProcess"/>
    <dgm:cxn modelId="{DE29A2A9-5B6C-41A1-A209-6AAAD2662CDD}" type="presOf" srcId="{AF8A6ED4-B5D7-4521-AD3A-A808B6B832E2}" destId="{D6CD820B-BAE9-4237-9B6F-2F6865BE4AF1}" srcOrd="0" destOrd="0" presId="urn:microsoft.com/office/officeart/2009/3/layout/PieProcess"/>
    <dgm:cxn modelId="{D38E8E1A-5A2E-41B3-B666-FA06D93C3926}" srcId="{08A08F9C-36F8-40BB-A759-C0B95055ECD7}" destId="{7914307D-10BA-4D7F-829F-8FAED6736F2B}" srcOrd="0" destOrd="0" parTransId="{DAD7266B-DA0E-4E5B-B770-2752066E212B}" sibTransId="{3F20483F-6430-441D-8654-8CDCE3FAE810}"/>
    <dgm:cxn modelId="{236F5F66-DAA6-4AC8-8385-F5C7D848E502}" type="presParOf" srcId="{2528A1B4-33CF-4ACA-93CF-4A43531CBB91}" destId="{60C6E7A1-FBE2-4A0D-9E1A-03982C7F75FB}" srcOrd="0" destOrd="0" presId="urn:microsoft.com/office/officeart/2009/3/layout/PieProcess"/>
    <dgm:cxn modelId="{0E768A4B-9C87-434B-9AEC-422DB573F791}" type="presParOf" srcId="{60C6E7A1-FBE2-4A0D-9E1A-03982C7F75FB}" destId="{A6317414-793C-444D-9E56-2EF89913E3D6}" srcOrd="0" destOrd="0" presId="urn:microsoft.com/office/officeart/2009/3/layout/PieProcess"/>
    <dgm:cxn modelId="{CF93AE08-38BF-4DD5-8503-C5AF157DD2BE}" type="presParOf" srcId="{60C6E7A1-FBE2-4A0D-9E1A-03982C7F75FB}" destId="{AEE554EE-AE81-4F1C-9CE0-4E947C64F16C}" srcOrd="1" destOrd="0" presId="urn:microsoft.com/office/officeart/2009/3/layout/PieProcess"/>
    <dgm:cxn modelId="{453C626B-4DFD-4862-ADAC-E38A279393E0}" type="presParOf" srcId="{60C6E7A1-FBE2-4A0D-9E1A-03982C7F75FB}" destId="{D6CD820B-BAE9-4237-9B6F-2F6865BE4AF1}" srcOrd="2" destOrd="0" presId="urn:microsoft.com/office/officeart/2009/3/layout/PieProcess"/>
    <dgm:cxn modelId="{544695C3-2381-4757-83E2-C2922676BC14}" type="presParOf" srcId="{2528A1B4-33CF-4ACA-93CF-4A43531CBB91}" destId="{F6504A3A-ED13-4E0D-BDFF-697102B52CDE}" srcOrd="1" destOrd="0" presId="urn:microsoft.com/office/officeart/2009/3/layout/PieProcess"/>
    <dgm:cxn modelId="{AB6DBC98-6DD8-451C-AF1B-D0A5FBC780D6}" type="presParOf" srcId="{2528A1B4-33CF-4ACA-93CF-4A43531CBB91}" destId="{0C81E3C4-09F6-4CC9-838F-6A6B9E79922F}" srcOrd="2" destOrd="0" presId="urn:microsoft.com/office/officeart/2009/3/layout/PieProcess"/>
    <dgm:cxn modelId="{4E9CD2E1-044F-4F7D-89C2-11DDED35588C}" type="presParOf" srcId="{0C81E3C4-09F6-4CC9-838F-6A6B9E79922F}" destId="{F9DC67C2-B3A4-451A-BE11-CE190F375923}" srcOrd="0" destOrd="0" presId="urn:microsoft.com/office/officeart/2009/3/layout/PieProcess"/>
    <dgm:cxn modelId="{7DB6D4CE-1221-405F-B81C-7B100A121FC6}" type="presParOf" srcId="{2528A1B4-33CF-4ACA-93CF-4A43531CBB91}" destId="{0EB32346-EB33-4767-9466-A7C550E8A1DF}" srcOrd="3" destOrd="0" presId="urn:microsoft.com/office/officeart/2009/3/layout/PieProcess"/>
    <dgm:cxn modelId="{26777830-7839-4569-A0BC-CCC897FDF4B2}" type="presParOf" srcId="{2528A1B4-33CF-4ACA-93CF-4A43531CBB91}" destId="{72E6AD32-14CB-47E8-A94A-257E58C0743E}" srcOrd="4" destOrd="0" presId="urn:microsoft.com/office/officeart/2009/3/layout/PieProcess"/>
    <dgm:cxn modelId="{B93D8569-9666-44C5-9424-EFBFBB53A489}" type="presParOf" srcId="{72E6AD32-14CB-47E8-A94A-257E58C0743E}" destId="{381EEC6C-C95E-4126-8848-3DC0CA316539}" srcOrd="0" destOrd="0" presId="urn:microsoft.com/office/officeart/2009/3/layout/PieProcess"/>
    <dgm:cxn modelId="{AB639834-A6D3-4816-AAB6-AE22167EFDAE}" type="presParOf" srcId="{72E6AD32-14CB-47E8-A94A-257E58C0743E}" destId="{B271FD0C-4DD5-4B91-B154-B11378CACE82}" srcOrd="1" destOrd="0" presId="urn:microsoft.com/office/officeart/2009/3/layout/PieProcess"/>
    <dgm:cxn modelId="{3CF0D4B0-9FBF-41B8-8468-34FDF2C4C367}" type="presParOf" srcId="{72E6AD32-14CB-47E8-A94A-257E58C0743E}" destId="{A789F58E-FEEA-4C21-B00A-02F5288DEBE9}" srcOrd="2" destOrd="0" presId="urn:microsoft.com/office/officeart/2009/3/layout/PieProcess"/>
    <dgm:cxn modelId="{32E3B125-4DCD-4BF8-BF9C-EF0CD40E117D}" type="presParOf" srcId="{2528A1B4-33CF-4ACA-93CF-4A43531CBB91}" destId="{CD27B22B-967A-485D-ADAE-D6E7D966ABE8}" srcOrd="5" destOrd="0" presId="urn:microsoft.com/office/officeart/2009/3/layout/PieProcess"/>
    <dgm:cxn modelId="{1AEC0E57-163B-43DD-BFA3-A5078A9A5A2A}" type="presParOf" srcId="{2528A1B4-33CF-4ACA-93CF-4A43531CBB91}" destId="{FE3070A2-545D-4CAE-8C3E-46C0A930E5A8}" srcOrd="6" destOrd="0" presId="urn:microsoft.com/office/officeart/2009/3/layout/PieProcess"/>
    <dgm:cxn modelId="{36B6E221-2F82-44A8-B70F-5FC8C01F5B2B}" type="presParOf" srcId="{FE3070A2-545D-4CAE-8C3E-46C0A930E5A8}" destId="{4DB8B288-C2BB-4179-AAC5-108C99D79A47}" srcOrd="0" destOrd="0" presId="urn:microsoft.com/office/officeart/2009/3/layout/PieProcess"/>
    <dgm:cxn modelId="{CEDD4D75-D297-4F7F-ABD9-343C355D6210}" type="presParOf" srcId="{2528A1B4-33CF-4ACA-93CF-4A43531CBB91}" destId="{BB2A63BD-9E57-4676-9BA0-ADD5DCD5BD69}" srcOrd="7" destOrd="0" presId="urn:microsoft.com/office/officeart/2009/3/layout/PieProcess"/>
    <dgm:cxn modelId="{C08CCDDA-F51A-432D-8506-1A7BA2DEC856}" type="presParOf" srcId="{2528A1B4-33CF-4ACA-93CF-4A43531CBB91}" destId="{43247D44-EB02-4362-AC0B-F33B9390C051}" srcOrd="8" destOrd="0" presId="urn:microsoft.com/office/officeart/2009/3/layout/PieProcess"/>
    <dgm:cxn modelId="{BCAC96D7-A421-4D48-A77D-513F58D5E2CA}" type="presParOf" srcId="{43247D44-EB02-4362-AC0B-F33B9390C051}" destId="{626625D0-D7CB-4966-AC00-8500B78CC920}" srcOrd="0" destOrd="0" presId="urn:microsoft.com/office/officeart/2009/3/layout/PieProcess"/>
    <dgm:cxn modelId="{A10155D5-B508-4C73-9C17-86273EAAB61E}" type="presParOf" srcId="{43247D44-EB02-4362-AC0B-F33B9390C051}" destId="{A0E492B8-28AE-401E-BD33-BFC5185D38E0}" srcOrd="1" destOrd="0" presId="urn:microsoft.com/office/officeart/2009/3/layout/PieProcess"/>
    <dgm:cxn modelId="{64F0B723-B805-499E-973A-7011E2D8A80D}" type="presParOf" srcId="{43247D44-EB02-4362-AC0B-F33B9390C051}" destId="{A612D65E-9978-40B8-80EF-60741B2EAC49}" srcOrd="2" destOrd="0" presId="urn:microsoft.com/office/officeart/2009/3/layout/PieProcess"/>
    <dgm:cxn modelId="{0E89975E-2DA8-4B89-BCAE-D4ABAFC7C2C2}" type="presParOf" srcId="{2528A1B4-33CF-4ACA-93CF-4A43531CBB91}" destId="{80F832F4-5D11-49FC-BDEA-50D19CBA3ABC}" srcOrd="9" destOrd="0" presId="urn:microsoft.com/office/officeart/2009/3/layout/PieProcess"/>
    <dgm:cxn modelId="{FEE93363-2C75-4498-A3D1-106D2553790D}" type="presParOf" srcId="{2528A1B4-33CF-4ACA-93CF-4A43531CBB91}" destId="{5C2BF6A1-2F4D-450D-96C8-95C4AEC52BB2}" srcOrd="10" destOrd="0" presId="urn:microsoft.com/office/officeart/2009/3/layout/PieProcess"/>
    <dgm:cxn modelId="{3F43342E-F9CF-4253-BC17-6E4A49D8E12B}" type="presParOf" srcId="{5C2BF6A1-2F4D-450D-96C8-95C4AEC52BB2}" destId="{C21FD6C7-D0BA-4C18-AF4A-0717B5FF140B}" srcOrd="0" destOrd="0" presId="urn:microsoft.com/office/officeart/2009/3/layout/PieProcess"/>
    <dgm:cxn modelId="{F14EFB4A-5C3D-4F27-92D3-7152044EECEA}" type="presParOf" srcId="{2528A1B4-33CF-4ACA-93CF-4A43531CBB91}" destId="{31EBE601-D3E9-4278-9E72-643C038A159C}" srcOrd="11" destOrd="0" presId="urn:microsoft.com/office/officeart/2009/3/layout/PieProcess"/>
    <dgm:cxn modelId="{391D3C40-BE29-4A67-AA22-F34B9888FF9A}" type="presParOf" srcId="{2528A1B4-33CF-4ACA-93CF-4A43531CBB91}" destId="{FD001436-A198-477B-8C50-4EB981F6EAFF}" srcOrd="12" destOrd="0" presId="urn:microsoft.com/office/officeart/2009/3/layout/PieProcess"/>
    <dgm:cxn modelId="{9A2B6408-7552-4D49-8414-73DE26C05B17}" type="presParOf" srcId="{FD001436-A198-477B-8C50-4EB981F6EAFF}" destId="{DC58DCBF-2567-428B-8B94-BC829611F641}" srcOrd="0" destOrd="0" presId="urn:microsoft.com/office/officeart/2009/3/layout/PieProcess"/>
    <dgm:cxn modelId="{D9315034-A261-4C41-A732-2B0D1098E7C2}" type="presParOf" srcId="{FD001436-A198-477B-8C50-4EB981F6EAFF}" destId="{5788875A-76F4-403E-B9C4-11F32EED0FCB}" srcOrd="1" destOrd="0" presId="urn:microsoft.com/office/officeart/2009/3/layout/PieProcess"/>
    <dgm:cxn modelId="{EF5E4D3E-087A-4B7A-B538-B83B9C9C494D}" type="presParOf" srcId="{FD001436-A198-477B-8C50-4EB981F6EAFF}" destId="{CBCC8B20-B433-4774-B8CF-350DD271C9EC}" srcOrd="2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маркировка для всех лекарств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600"/>
        </a:p>
      </dgm:t>
    </dgm:pt>
    <dgm:pt modelId="{4AD173F8-EA85-4EC1-BCFD-376838E40B91}" type="sibTrans" cxnId="{8C0677A0-407A-4D63-B734-34828CAB5DC6}">
      <dgm:prSet/>
      <dgm:spPr/>
      <dgm:t>
        <a:bodyPr/>
        <a:lstStyle/>
        <a:p>
          <a:endParaRPr lang="ru-RU" sz="1600"/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маркировка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для препаратов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из перечня высокозатратных нозологий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800"/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600"/>
        </a:p>
      </dgm:t>
    </dgm:pt>
    <dgm:pt modelId="{B0FC0B92-3A87-4E8E-9F06-C39D14184F84}">
      <dgm:prSet phldrT="[Текст]" custT="1"/>
      <dgm:spPr>
        <a:effectLst/>
      </dgm:spPr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регистрация аптек 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и медицинских организаций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в системе «Честный ЗНАК» для работы 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с препаратами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из перечня высокозатратных нозологий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800"/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3" custScaleX="81480" custScaleY="81689" custLinFactNeighborX="10444" custLinFactNeighborY="-8535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softEdge rad="0"/>
        </a:effectLst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3" custScaleX="118024" custScaleY="114855" custLinFactNeighborX="3469" custLinFactNeighborY="202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B11B48-0804-4EEF-BD90-5F5CBCE18680}" type="pres">
      <dgm:prSet presAssocID="{C39366F6-4A58-438A-A5C4-9BAD8069D62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A080A3-2EBE-49A4-83F6-16BBD71C4E62}" type="pres">
      <dgm:prSet presAssocID="{C39366F6-4A58-438A-A5C4-9BAD8069D62B}" presName="connTx" presStyleLbl="sibTrans2D1" presStyleIdx="0" presStyleCnt="2"/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1" presStyleCnt="3" custScaleX="81480" custScaleY="81595" custLinFactNeighborX="12450" custLinFactNeighborY="-8559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1" presStyleCnt="3" custScaleX="118052" custScaleY="114855" custLinFactNeighborX="-3325" custLinFactNeighborY="2022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1" presStyleCnt="2" custLinFactNeighborX="-8921" custLinFactNeighborY="-5232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1" presStyleCnt="2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2" presStyleCnt="3" custScaleX="81480" custScaleY="81689" custLinFactNeighborX="10477" custLinFactNeighborY="-12714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2" presStyleCnt="3" custScaleX="117624" custScaleY="114855" custLinFactNeighborX="-2351" custLinFactNeighborY="202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7CAEF6ED-F336-4411-9836-C6AEF89AC31A}" type="presOf" srcId="{E5BF0C6E-8587-47E3-B619-93497F1DDFB5}" destId="{7300C139-B7E5-4092-A57D-D2222BA81AE1}" srcOrd="0" destOrd="0" presId="urn:microsoft.com/office/officeart/2005/8/layout/hProcess10"/>
    <dgm:cxn modelId="{8EEDBD66-2B89-4F8F-9CD0-C50D9C0CC4C3}" type="presOf" srcId="{1CE8A5AB-EBB5-4936-B410-F72E71CD1E09}" destId="{BB40C9EC-A522-452F-9440-E9443E00F0E7}" srcOrd="1" destOrd="0" presId="urn:microsoft.com/office/officeart/2005/8/layout/hProcess10"/>
    <dgm:cxn modelId="{2E9C89F3-9262-4285-A36F-E83AE32F046D}" type="presOf" srcId="{B0FC0B92-3A87-4E8E-9F06-C39D14184F84}" destId="{8CC1E651-9696-410B-8DC9-0C6A3B7F63F6}" srcOrd="0" destOrd="0" presId="urn:microsoft.com/office/officeart/2005/8/layout/hProcess10"/>
    <dgm:cxn modelId="{86267585-567A-4795-8CF1-84FA5AB434BD}" type="presOf" srcId="{C39366F6-4A58-438A-A5C4-9BAD8069D62B}" destId="{8FA080A3-2EBE-49A4-83F6-16BBD71C4E62}" srcOrd="1" destOrd="0" presId="urn:microsoft.com/office/officeart/2005/8/layout/hProcess10"/>
    <dgm:cxn modelId="{6C815AC6-D6C3-4146-81C5-1B86CA2B7985}" srcId="{E5BF0C6E-8587-47E3-B619-93497F1DDFB5}" destId="{37A57009-DD60-4E82-96CC-AE359E0E0DD5}" srcOrd="1" destOrd="0" parTransId="{0483BC6D-E86F-4480-9EC7-E46DC43A647C}" sibTransId="{1CE8A5AB-EBB5-4936-B410-F72E71CD1E09}"/>
    <dgm:cxn modelId="{2369EFE3-AD22-41BC-8F14-50768D8E7425}" type="presOf" srcId="{37A57009-DD60-4E82-96CC-AE359E0E0DD5}" destId="{CF4C712B-0381-4971-940C-498FD5E0DBB6}" srcOrd="0" destOrd="0" presId="urn:microsoft.com/office/officeart/2005/8/layout/hProcess10"/>
    <dgm:cxn modelId="{14FC2D78-E49F-414D-A9B4-8D8B28163322}" type="presOf" srcId="{C39366F6-4A58-438A-A5C4-9BAD8069D62B}" destId="{77B11B48-0804-4EEF-BD90-5F5CBCE18680}" srcOrd="0" destOrd="0" presId="urn:microsoft.com/office/officeart/2005/8/layout/hProcess10"/>
    <dgm:cxn modelId="{8C0677A0-407A-4D63-B734-34828CAB5DC6}" srcId="{E5BF0C6E-8587-47E3-B619-93497F1DDFB5}" destId="{66F6FCC4-DCD1-499E-8E14-EB15FAD1F3CD}" srcOrd="2" destOrd="0" parTransId="{A4C10201-8D1F-4B30-A4DC-07AE1B84CC09}" sibTransId="{4AD173F8-EA85-4EC1-BCFD-376838E40B91}"/>
    <dgm:cxn modelId="{1D21C913-5B56-49E7-A2F8-644D9CDEC8E0}" type="presOf" srcId="{1CE8A5AB-EBB5-4936-B410-F72E71CD1E09}" destId="{D5DD6A96-0CBC-4D42-BDEA-78214ED8B81A}" srcOrd="0" destOrd="0" presId="urn:microsoft.com/office/officeart/2005/8/layout/hProcess10"/>
    <dgm:cxn modelId="{23896536-169B-4AF1-9FF8-157D93CBF27A}" type="presOf" srcId="{66F6FCC4-DCD1-499E-8E14-EB15FAD1F3CD}" destId="{6E1026DB-B3C1-46D8-923A-887A705A091B}" srcOrd="0" destOrd="0" presId="urn:microsoft.com/office/officeart/2005/8/layout/hProcess10"/>
    <dgm:cxn modelId="{5C07A3E7-29A1-456A-825F-5DA181C4ACF8}" type="presParOf" srcId="{7300C139-B7E5-4092-A57D-D2222BA81AE1}" destId="{7029A454-71F6-42EA-AA89-44D651E26A9F}" srcOrd="0" destOrd="0" presId="urn:microsoft.com/office/officeart/2005/8/layout/hProcess10"/>
    <dgm:cxn modelId="{95597686-12A0-41BB-8893-BD5266F8F770}" type="presParOf" srcId="{7029A454-71F6-42EA-AA89-44D651E26A9F}" destId="{11FD064E-066D-4E63-AA59-D33D4FE1FA1B}" srcOrd="0" destOrd="0" presId="urn:microsoft.com/office/officeart/2005/8/layout/hProcess10"/>
    <dgm:cxn modelId="{2408AC37-B428-4AC2-AE39-595A6B831FDB}" type="presParOf" srcId="{7029A454-71F6-42EA-AA89-44D651E26A9F}" destId="{8CC1E651-9696-410B-8DC9-0C6A3B7F63F6}" srcOrd="1" destOrd="0" presId="urn:microsoft.com/office/officeart/2005/8/layout/hProcess10"/>
    <dgm:cxn modelId="{5693751C-75D3-4ABB-AF33-D5FF58584E67}" type="presParOf" srcId="{7300C139-B7E5-4092-A57D-D2222BA81AE1}" destId="{77B11B48-0804-4EEF-BD90-5F5CBCE18680}" srcOrd="1" destOrd="0" presId="urn:microsoft.com/office/officeart/2005/8/layout/hProcess10"/>
    <dgm:cxn modelId="{EF76E092-8F36-4C18-82AA-AD7A757CF831}" type="presParOf" srcId="{77B11B48-0804-4EEF-BD90-5F5CBCE18680}" destId="{8FA080A3-2EBE-49A4-83F6-16BBD71C4E62}" srcOrd="0" destOrd="0" presId="urn:microsoft.com/office/officeart/2005/8/layout/hProcess10"/>
    <dgm:cxn modelId="{0DC576AF-4511-4155-A8F8-4407401DEC6C}" type="presParOf" srcId="{7300C139-B7E5-4092-A57D-D2222BA81AE1}" destId="{B28858BC-6D76-46D9-A190-4345ACAA3550}" srcOrd="2" destOrd="0" presId="urn:microsoft.com/office/officeart/2005/8/layout/hProcess10"/>
    <dgm:cxn modelId="{C70A9502-4E1F-48C4-934D-E0F2BCDAB94F}" type="presParOf" srcId="{B28858BC-6D76-46D9-A190-4345ACAA3550}" destId="{68BF0801-E342-4B13-9410-A2C9E4AABD22}" srcOrd="0" destOrd="0" presId="urn:microsoft.com/office/officeart/2005/8/layout/hProcess10"/>
    <dgm:cxn modelId="{EF705513-C248-4C75-94A4-D3AE5844B41D}" type="presParOf" srcId="{B28858BC-6D76-46D9-A190-4345ACAA3550}" destId="{CF4C712B-0381-4971-940C-498FD5E0DBB6}" srcOrd="1" destOrd="0" presId="urn:microsoft.com/office/officeart/2005/8/layout/hProcess10"/>
    <dgm:cxn modelId="{84490C46-1A87-4D91-AC39-2E4E73ABA9DE}" type="presParOf" srcId="{7300C139-B7E5-4092-A57D-D2222BA81AE1}" destId="{D5DD6A96-0CBC-4D42-BDEA-78214ED8B81A}" srcOrd="3" destOrd="0" presId="urn:microsoft.com/office/officeart/2005/8/layout/hProcess10"/>
    <dgm:cxn modelId="{AF9093DE-1B21-4EAD-9EE1-93C0DC996505}" type="presParOf" srcId="{D5DD6A96-0CBC-4D42-BDEA-78214ED8B81A}" destId="{BB40C9EC-A522-452F-9440-E9443E00F0E7}" srcOrd="0" destOrd="0" presId="urn:microsoft.com/office/officeart/2005/8/layout/hProcess10"/>
    <dgm:cxn modelId="{4DA081B2-B8F2-4075-8312-C5295141349A}" type="presParOf" srcId="{7300C139-B7E5-4092-A57D-D2222BA81AE1}" destId="{60B6ABFD-0F73-4021-8CDA-9147C95F0FBE}" srcOrd="4" destOrd="0" presId="urn:microsoft.com/office/officeart/2005/8/layout/hProcess10"/>
    <dgm:cxn modelId="{A3E6CAC5-05C2-48FA-A21E-2D3608FBBCBA}" type="presParOf" srcId="{60B6ABFD-0F73-4021-8CDA-9147C95F0FBE}" destId="{BB661E72-5274-405C-B6A6-CF9F681E4058}" srcOrd="0" destOrd="0" presId="urn:microsoft.com/office/officeart/2005/8/layout/hProcess10"/>
    <dgm:cxn modelId="{DD862DEE-29BC-4B0B-BACE-300E03643014}" type="presParOf" srcId="{60B6ABFD-0F73-4021-8CDA-9147C95F0FBE}" destId="{6E1026DB-B3C1-46D8-923A-887A705A09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150B1FC-327C-4A4A-BC34-D1A4B1F7880F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0776F6-D5C5-4DF7-BD1F-4475841AFC5F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A32B3716-1125-4494-9506-8D06E0D2CEDD}" type="par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ED930B7-A774-41FF-83D2-7EEC2B33911E}" type="sib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49E730A-ED13-4DBD-ADED-C391EB6C9577}">
      <dgm:prSet phldrT="[Текст]" custT="1"/>
      <dgm:spPr/>
      <dgm:t>
        <a:bodyPr/>
        <a:lstStyle/>
        <a:p>
          <a:r>
            <a:rPr lang="ru-RU" sz="2000" b="1" u="sng" dirty="0" smtClean="0">
              <a:latin typeface="+mj-lt"/>
              <a:cs typeface="Arial" panose="020B0604020202020204" pitchFamily="34" charset="0"/>
            </a:rPr>
            <a:t>с 1 июля 2019 г.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7CD36CC3-4BB8-4ABC-AB7B-3DCEE9E54D9D}" type="par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E8C52EF4-0938-443A-A232-CC597FB3E9E7}" type="sib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FBFE8B0-C3B9-4CA5-96AB-933A2ECE9323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D27641C6-6823-444D-AE0F-88184F19C56D}" type="parTrans" cxnId="{88781435-F534-4E6E-A5D6-A8ED41E78D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A7BEFEF-C4F2-4C95-A3DA-5FEEE8195C95}" type="sibTrans" cxnId="{88781435-F534-4E6E-A5D6-A8ED41E78D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340BE891-B9D1-4B6A-8030-6D6E100AC2D9}">
      <dgm:prSet phldrT="[Текст]" custT="1"/>
      <dgm:spPr/>
      <dgm:t>
        <a:bodyPr/>
        <a:lstStyle/>
        <a:p>
          <a:r>
            <a:rPr lang="ru-RU" sz="2000" b="1" u="sng" dirty="0" smtClean="0">
              <a:latin typeface="+mj-lt"/>
            </a:rPr>
            <a:t> 1 октября 2019 г.</a:t>
          </a:r>
          <a:endParaRPr lang="ru-RU" sz="2000" b="1" u="sng" dirty="0">
            <a:latin typeface="+mj-lt"/>
          </a:endParaRPr>
        </a:p>
      </dgm:t>
    </dgm:pt>
    <dgm:pt modelId="{C02D282C-46CA-45ED-9ABD-8A27D2909A75}" type="parTrans" cxnId="{5735AC9B-3FD7-4563-8114-51757215C9B4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88DE35D6-2388-4973-9ABD-826352F73093}" type="sibTrans" cxnId="{5735AC9B-3FD7-4563-8114-51757215C9B4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94309C1-28B3-4261-8588-9B330BF54A40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420B1F00-DD02-4AC5-A188-420D6D95E755}" type="parTrans" cxnId="{62695B69-46FB-4601-9A75-D853E4909C8A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C039FC17-1036-4966-AD05-4F0FC6584E31}" type="sibTrans" cxnId="{62695B69-46FB-4601-9A75-D853E4909C8A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66AC5E1-BBB7-4E61-9CD0-A29B5CA8DE04}">
      <dgm:prSet phldrT="[Текст]" custT="1"/>
      <dgm:spPr/>
      <dgm:t>
        <a:bodyPr/>
        <a:lstStyle/>
        <a:p>
          <a:r>
            <a:rPr lang="ru-RU" sz="2000" b="1" u="sng" dirty="0" smtClean="0">
              <a:latin typeface="+mj-lt"/>
            </a:rPr>
            <a:t>с 1 июля 2020 г.</a:t>
          </a:r>
          <a:endParaRPr lang="ru-RU" sz="2000" b="1" u="sng" dirty="0">
            <a:latin typeface="+mj-lt"/>
          </a:endParaRPr>
        </a:p>
      </dgm:t>
    </dgm:pt>
    <dgm:pt modelId="{79EEE943-6C5B-46FF-958C-F482D96F822C}" type="parTrans" cxnId="{F00B7CD7-54CA-473A-ABFF-E080AA9349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F1DB04C5-F6F8-4746-ACE0-D078FC7E5A02}" type="sibTrans" cxnId="{F00B7CD7-54CA-473A-ABFF-E080AA9349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04960C63-B6ED-4C7F-B321-6699B97A9206}" type="pres">
      <dgm:prSet presAssocID="{C150B1FC-327C-4A4A-BC34-D1A4B1F7880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63907E-F428-4867-9617-EE4F113D09A8}" type="pres">
      <dgm:prSet presAssocID="{980776F6-D5C5-4DF7-BD1F-4475841AFC5F}" presName="ParentComposite" presStyleCnt="0"/>
      <dgm:spPr/>
    </dgm:pt>
    <dgm:pt modelId="{10A2C766-8E96-427E-8939-63B2CAD3CC6C}" type="pres">
      <dgm:prSet presAssocID="{980776F6-D5C5-4DF7-BD1F-4475841AFC5F}" presName="Chord" presStyleLbl="bgShp" presStyleIdx="0" presStyleCnt="3" custScaleX="94753" custScaleY="94753"/>
      <dgm:spPr/>
    </dgm:pt>
    <dgm:pt modelId="{D373A481-0D2A-4412-97AE-0963ED80B8A2}" type="pres">
      <dgm:prSet presAssocID="{980776F6-D5C5-4DF7-BD1F-4475841AFC5F}" presName="Pie" presStyleLbl="alignNode1" presStyleIdx="0" presStyleCnt="3"/>
      <dgm:spPr/>
    </dgm:pt>
    <dgm:pt modelId="{467F4F56-50A9-4F55-9497-7ECE4CD70D7E}" type="pres">
      <dgm:prSet presAssocID="{980776F6-D5C5-4DF7-BD1F-4475841AFC5F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0215-F4C7-4A2C-A75D-BB0AE03949A4}" type="pres">
      <dgm:prSet presAssocID="{E8C52EF4-0938-443A-A232-CC597FB3E9E7}" presName="negSibTrans" presStyleCnt="0"/>
      <dgm:spPr/>
    </dgm:pt>
    <dgm:pt modelId="{B4F1D823-BABB-4CA5-B3F5-DF8DD899AB9F}" type="pres">
      <dgm:prSet presAssocID="{980776F6-D5C5-4DF7-BD1F-4475841AFC5F}" presName="composite" presStyleCnt="0"/>
      <dgm:spPr/>
    </dgm:pt>
    <dgm:pt modelId="{C8E081A2-7B44-42CC-8CFC-3C3051A37975}" type="pres">
      <dgm:prSet presAssocID="{980776F6-D5C5-4DF7-BD1F-4475841AFC5F}" presName="Child" presStyleLbl="revTx" presStyleIdx="1" presStyleCnt="6" custScaleX="1228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34B-6582-4B2E-AFDC-A8D2F78A899D}" type="pres">
      <dgm:prSet presAssocID="{5ED930B7-A774-41FF-83D2-7EEC2B33911E}" presName="sibTrans" presStyleCnt="0"/>
      <dgm:spPr/>
    </dgm:pt>
    <dgm:pt modelId="{4B7257E7-38B4-4073-BC91-63EA26336C7D}" type="pres">
      <dgm:prSet presAssocID="{1FBFE8B0-C3B9-4CA5-96AB-933A2ECE9323}" presName="ParentComposite" presStyleCnt="0"/>
      <dgm:spPr/>
    </dgm:pt>
    <dgm:pt modelId="{986D8F04-D4F1-4A8E-BF5F-A1B7EC412B69}" type="pres">
      <dgm:prSet presAssocID="{1FBFE8B0-C3B9-4CA5-96AB-933A2ECE9323}" presName="Chord" presStyleLbl="bgShp" presStyleIdx="1" presStyleCnt="3" custScaleX="94602" custScaleY="94602"/>
      <dgm:spPr/>
    </dgm:pt>
    <dgm:pt modelId="{21438A87-3928-4C7A-B231-65B713FEACBD}" type="pres">
      <dgm:prSet presAssocID="{1FBFE8B0-C3B9-4CA5-96AB-933A2ECE9323}" presName="Pie" presStyleLbl="alignNode1" presStyleIdx="1" presStyleCnt="3" custScaleX="93292" custScaleY="93292"/>
      <dgm:spPr/>
    </dgm:pt>
    <dgm:pt modelId="{595A646F-A107-4436-AD9F-2BE16402B2A0}" type="pres">
      <dgm:prSet presAssocID="{1FBFE8B0-C3B9-4CA5-96AB-933A2ECE9323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235D7-611F-4B7A-AF42-230FE47747D0}" type="pres">
      <dgm:prSet presAssocID="{88DE35D6-2388-4973-9ABD-826352F73093}" presName="negSibTrans" presStyleCnt="0"/>
      <dgm:spPr/>
    </dgm:pt>
    <dgm:pt modelId="{946BE62F-EE7D-41D3-B566-2B55266392E5}" type="pres">
      <dgm:prSet presAssocID="{1FBFE8B0-C3B9-4CA5-96AB-933A2ECE9323}" presName="composite" presStyleCnt="0"/>
      <dgm:spPr/>
    </dgm:pt>
    <dgm:pt modelId="{9D8BA455-E722-4E0B-8C45-F7CEB95E06C3}" type="pres">
      <dgm:prSet presAssocID="{1FBFE8B0-C3B9-4CA5-96AB-933A2ECE9323}" presName="Child" presStyleLbl="revTx" presStyleIdx="3" presStyleCnt="6" custScaleX="140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1D6E9-3F7B-41D7-8C93-3EDCD616AD8E}" type="pres">
      <dgm:prSet presAssocID="{DA7BEFEF-C4F2-4C95-A3DA-5FEEE8195C95}" presName="sibTrans" presStyleCnt="0"/>
      <dgm:spPr/>
    </dgm:pt>
    <dgm:pt modelId="{B22BE454-C477-4E73-ABD9-81F233E16BB3}" type="pres">
      <dgm:prSet presAssocID="{D94309C1-28B3-4261-8588-9B330BF54A40}" presName="ParentComposite" presStyleCnt="0"/>
      <dgm:spPr/>
    </dgm:pt>
    <dgm:pt modelId="{C05BA014-10D4-40C3-AA88-EC1C189DF235}" type="pres">
      <dgm:prSet presAssocID="{D94309C1-28B3-4261-8588-9B330BF54A40}" presName="Chord" presStyleLbl="bgShp" presStyleIdx="2" presStyleCnt="3" custScaleX="94303" custScaleY="94303"/>
      <dgm:spPr/>
    </dgm:pt>
    <dgm:pt modelId="{3B89A178-8008-4B73-A965-2822C2A71926}" type="pres">
      <dgm:prSet presAssocID="{D94309C1-28B3-4261-8588-9B330BF54A40}" presName="Pie" presStyleLbl="alignNode1" presStyleIdx="2" presStyleCnt="3" custScaleX="93292" custScaleY="93292"/>
      <dgm:spPr/>
    </dgm:pt>
    <dgm:pt modelId="{C308F075-0403-4400-989C-4B0F82C5ADD9}" type="pres">
      <dgm:prSet presAssocID="{D94309C1-28B3-4261-8588-9B330BF54A40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07609-6494-4EC7-90FD-9D33C840AC3D}" type="pres">
      <dgm:prSet presAssocID="{F1DB04C5-F6F8-4746-ACE0-D078FC7E5A02}" presName="negSibTrans" presStyleCnt="0"/>
      <dgm:spPr/>
    </dgm:pt>
    <dgm:pt modelId="{AD8ACB7A-4047-483B-A17E-EB5F65110934}" type="pres">
      <dgm:prSet presAssocID="{D94309C1-28B3-4261-8588-9B330BF54A40}" presName="composite" presStyleCnt="0"/>
      <dgm:spPr/>
    </dgm:pt>
    <dgm:pt modelId="{72747AE7-9D87-41C4-9971-C01226780788}" type="pres">
      <dgm:prSet presAssocID="{D94309C1-28B3-4261-8588-9B330BF54A40}" presName="Child" presStyleLbl="revTx" presStyleIdx="5" presStyleCnt="6" custScaleX="119786" custLinFactNeighborX="-543" custLinFactNeighborY="-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DA622E-8082-4A6B-8DE1-B487B6BFAACD}" type="presOf" srcId="{340BE891-B9D1-4B6A-8030-6D6E100AC2D9}" destId="{9D8BA455-E722-4E0B-8C45-F7CEB95E06C3}" srcOrd="0" destOrd="0" presId="urn:microsoft.com/office/officeart/2009/3/layout/PieProcess"/>
    <dgm:cxn modelId="{2E4EAB90-F086-465C-AC43-7582D34A34B5}" type="presOf" srcId="{D94309C1-28B3-4261-8588-9B330BF54A40}" destId="{C308F075-0403-4400-989C-4B0F82C5ADD9}" srcOrd="0" destOrd="0" presId="urn:microsoft.com/office/officeart/2009/3/layout/PieProcess"/>
    <dgm:cxn modelId="{8B3446E9-577C-4E7F-B9B9-6F35FB51372C}" type="presOf" srcId="{C150B1FC-327C-4A4A-BC34-D1A4B1F7880F}" destId="{04960C63-B6ED-4C7F-B321-6699B97A9206}" srcOrd="0" destOrd="0" presId="urn:microsoft.com/office/officeart/2009/3/layout/PieProcess"/>
    <dgm:cxn modelId="{88781435-F534-4E6E-A5D6-A8ED41E78D47}" srcId="{C150B1FC-327C-4A4A-BC34-D1A4B1F7880F}" destId="{1FBFE8B0-C3B9-4CA5-96AB-933A2ECE9323}" srcOrd="1" destOrd="0" parTransId="{D27641C6-6823-444D-AE0F-88184F19C56D}" sibTransId="{DA7BEFEF-C4F2-4C95-A3DA-5FEEE8195C95}"/>
    <dgm:cxn modelId="{615FDA6E-82BC-4E27-B935-1556B27E01A6}" type="presOf" srcId="{149E730A-ED13-4DBD-ADED-C391EB6C9577}" destId="{C8E081A2-7B44-42CC-8CFC-3C3051A37975}" srcOrd="0" destOrd="0" presId="urn:microsoft.com/office/officeart/2009/3/layout/PieProcess"/>
    <dgm:cxn modelId="{5735AC9B-3FD7-4563-8114-51757215C9B4}" srcId="{1FBFE8B0-C3B9-4CA5-96AB-933A2ECE9323}" destId="{340BE891-B9D1-4B6A-8030-6D6E100AC2D9}" srcOrd="0" destOrd="0" parTransId="{C02D282C-46CA-45ED-9ABD-8A27D2909A75}" sibTransId="{88DE35D6-2388-4973-9ABD-826352F73093}"/>
    <dgm:cxn modelId="{F00B7CD7-54CA-473A-ABFF-E080AA934947}" srcId="{D94309C1-28B3-4261-8588-9B330BF54A40}" destId="{566AC5E1-BBB7-4E61-9CD0-A29B5CA8DE04}" srcOrd="0" destOrd="0" parTransId="{79EEE943-6C5B-46FF-958C-F482D96F822C}" sibTransId="{F1DB04C5-F6F8-4746-ACE0-D078FC7E5A02}"/>
    <dgm:cxn modelId="{62695B69-46FB-4601-9A75-D853E4909C8A}" srcId="{C150B1FC-327C-4A4A-BC34-D1A4B1F7880F}" destId="{D94309C1-28B3-4261-8588-9B330BF54A40}" srcOrd="2" destOrd="0" parTransId="{420B1F00-DD02-4AC5-A188-420D6D95E755}" sibTransId="{C039FC17-1036-4966-AD05-4F0FC6584E31}"/>
    <dgm:cxn modelId="{69533F41-6DEA-4B28-8C15-BD002271101B}" type="presOf" srcId="{1FBFE8B0-C3B9-4CA5-96AB-933A2ECE9323}" destId="{595A646F-A107-4436-AD9F-2BE16402B2A0}" srcOrd="0" destOrd="0" presId="urn:microsoft.com/office/officeart/2009/3/layout/PieProcess"/>
    <dgm:cxn modelId="{55CD991B-E01D-40F5-A1C8-6F597E4BBCE0}" type="presOf" srcId="{566AC5E1-BBB7-4E61-9CD0-A29B5CA8DE04}" destId="{72747AE7-9D87-41C4-9971-C01226780788}" srcOrd="0" destOrd="0" presId="urn:microsoft.com/office/officeart/2009/3/layout/PieProcess"/>
    <dgm:cxn modelId="{2D45CF3D-DFDC-418C-BB05-8D374E7848E1}" srcId="{980776F6-D5C5-4DF7-BD1F-4475841AFC5F}" destId="{149E730A-ED13-4DBD-ADED-C391EB6C9577}" srcOrd="0" destOrd="0" parTransId="{7CD36CC3-4BB8-4ABC-AB7B-3DCEE9E54D9D}" sibTransId="{E8C52EF4-0938-443A-A232-CC597FB3E9E7}"/>
    <dgm:cxn modelId="{E2A856B8-AE77-4193-964F-A93A6E61210D}" type="presOf" srcId="{980776F6-D5C5-4DF7-BD1F-4475841AFC5F}" destId="{467F4F56-50A9-4F55-9497-7ECE4CD70D7E}" srcOrd="0" destOrd="0" presId="urn:microsoft.com/office/officeart/2009/3/layout/PieProcess"/>
    <dgm:cxn modelId="{100FF757-AD2B-4AB0-A2BF-D68B650EC919}" srcId="{C150B1FC-327C-4A4A-BC34-D1A4B1F7880F}" destId="{980776F6-D5C5-4DF7-BD1F-4475841AFC5F}" srcOrd="0" destOrd="0" parTransId="{A32B3716-1125-4494-9506-8D06E0D2CEDD}" sibTransId="{5ED930B7-A774-41FF-83D2-7EEC2B33911E}"/>
    <dgm:cxn modelId="{653C50EB-2843-4AA1-A574-0D8AA0FBC1C8}" type="presParOf" srcId="{04960C63-B6ED-4C7F-B321-6699B97A9206}" destId="{7163907E-F428-4867-9617-EE4F113D09A8}" srcOrd="0" destOrd="0" presId="urn:microsoft.com/office/officeart/2009/3/layout/PieProcess"/>
    <dgm:cxn modelId="{B5B80D15-E318-4D53-B4EF-B257654F2E8F}" type="presParOf" srcId="{7163907E-F428-4867-9617-EE4F113D09A8}" destId="{10A2C766-8E96-427E-8939-63B2CAD3CC6C}" srcOrd="0" destOrd="0" presId="urn:microsoft.com/office/officeart/2009/3/layout/PieProcess"/>
    <dgm:cxn modelId="{058E4556-79A4-4A8A-A2FE-A0CD55A176F5}" type="presParOf" srcId="{7163907E-F428-4867-9617-EE4F113D09A8}" destId="{D373A481-0D2A-4412-97AE-0963ED80B8A2}" srcOrd="1" destOrd="0" presId="urn:microsoft.com/office/officeart/2009/3/layout/PieProcess"/>
    <dgm:cxn modelId="{F54837D0-7A94-4A63-B194-92DD8CE4E6CB}" type="presParOf" srcId="{7163907E-F428-4867-9617-EE4F113D09A8}" destId="{467F4F56-50A9-4F55-9497-7ECE4CD70D7E}" srcOrd="2" destOrd="0" presId="urn:microsoft.com/office/officeart/2009/3/layout/PieProcess"/>
    <dgm:cxn modelId="{EB09FC71-AA96-4565-8B6E-422D02F2EDDF}" type="presParOf" srcId="{04960C63-B6ED-4C7F-B321-6699B97A9206}" destId="{5B930215-F4C7-4A2C-A75D-BB0AE03949A4}" srcOrd="1" destOrd="0" presId="urn:microsoft.com/office/officeart/2009/3/layout/PieProcess"/>
    <dgm:cxn modelId="{911C57CF-E796-47F2-A272-168AA8EE2CD8}" type="presParOf" srcId="{04960C63-B6ED-4C7F-B321-6699B97A9206}" destId="{B4F1D823-BABB-4CA5-B3F5-DF8DD899AB9F}" srcOrd="2" destOrd="0" presId="urn:microsoft.com/office/officeart/2009/3/layout/PieProcess"/>
    <dgm:cxn modelId="{553C9FB0-7757-41B1-98FF-D20A143DC911}" type="presParOf" srcId="{B4F1D823-BABB-4CA5-B3F5-DF8DD899AB9F}" destId="{C8E081A2-7B44-42CC-8CFC-3C3051A37975}" srcOrd="0" destOrd="0" presId="urn:microsoft.com/office/officeart/2009/3/layout/PieProcess"/>
    <dgm:cxn modelId="{9D5C33DC-5B3A-4835-8AB1-18BEB2A1B6E2}" type="presParOf" srcId="{04960C63-B6ED-4C7F-B321-6699B97A9206}" destId="{3E49434B-6582-4B2E-AFDC-A8D2F78A899D}" srcOrd="3" destOrd="0" presId="urn:microsoft.com/office/officeart/2009/3/layout/PieProcess"/>
    <dgm:cxn modelId="{213D4EC8-8392-4BDE-9D81-C3BF1E3B3434}" type="presParOf" srcId="{04960C63-B6ED-4C7F-B321-6699B97A9206}" destId="{4B7257E7-38B4-4073-BC91-63EA26336C7D}" srcOrd="4" destOrd="0" presId="urn:microsoft.com/office/officeart/2009/3/layout/PieProcess"/>
    <dgm:cxn modelId="{394CDCDB-F136-45E1-B962-438BEAA170BB}" type="presParOf" srcId="{4B7257E7-38B4-4073-BC91-63EA26336C7D}" destId="{986D8F04-D4F1-4A8E-BF5F-A1B7EC412B69}" srcOrd="0" destOrd="0" presId="urn:microsoft.com/office/officeart/2009/3/layout/PieProcess"/>
    <dgm:cxn modelId="{FDEDD806-9D25-4AE2-BAFF-0C2179DA7A76}" type="presParOf" srcId="{4B7257E7-38B4-4073-BC91-63EA26336C7D}" destId="{21438A87-3928-4C7A-B231-65B713FEACBD}" srcOrd="1" destOrd="0" presId="urn:microsoft.com/office/officeart/2009/3/layout/PieProcess"/>
    <dgm:cxn modelId="{3D0B88AD-D258-4F69-9E5D-7C672B8505BA}" type="presParOf" srcId="{4B7257E7-38B4-4073-BC91-63EA26336C7D}" destId="{595A646F-A107-4436-AD9F-2BE16402B2A0}" srcOrd="2" destOrd="0" presId="urn:microsoft.com/office/officeart/2009/3/layout/PieProcess"/>
    <dgm:cxn modelId="{90E12F0C-C59C-4789-AC2A-353F603550C5}" type="presParOf" srcId="{04960C63-B6ED-4C7F-B321-6699B97A9206}" destId="{0FF235D7-611F-4B7A-AF42-230FE47747D0}" srcOrd="5" destOrd="0" presId="urn:microsoft.com/office/officeart/2009/3/layout/PieProcess"/>
    <dgm:cxn modelId="{CAB48BBE-7D47-4C2D-81D1-EE43013C88DE}" type="presParOf" srcId="{04960C63-B6ED-4C7F-B321-6699B97A9206}" destId="{946BE62F-EE7D-41D3-B566-2B55266392E5}" srcOrd="6" destOrd="0" presId="urn:microsoft.com/office/officeart/2009/3/layout/PieProcess"/>
    <dgm:cxn modelId="{3CF40774-DA1F-43F3-B275-2B525B022715}" type="presParOf" srcId="{946BE62F-EE7D-41D3-B566-2B55266392E5}" destId="{9D8BA455-E722-4E0B-8C45-F7CEB95E06C3}" srcOrd="0" destOrd="0" presId="urn:microsoft.com/office/officeart/2009/3/layout/PieProcess"/>
    <dgm:cxn modelId="{6BA21086-8A32-48DE-B611-BA7806DF1D38}" type="presParOf" srcId="{04960C63-B6ED-4C7F-B321-6699B97A9206}" destId="{85E1D6E9-3F7B-41D7-8C93-3EDCD616AD8E}" srcOrd="7" destOrd="0" presId="urn:microsoft.com/office/officeart/2009/3/layout/PieProcess"/>
    <dgm:cxn modelId="{44EEDDBE-BE11-4CE5-B3DB-338983C984AF}" type="presParOf" srcId="{04960C63-B6ED-4C7F-B321-6699B97A9206}" destId="{B22BE454-C477-4E73-ABD9-81F233E16BB3}" srcOrd="8" destOrd="0" presId="urn:microsoft.com/office/officeart/2009/3/layout/PieProcess"/>
    <dgm:cxn modelId="{0E13A383-9C95-4F66-BC4F-7C0EF7EB6776}" type="presParOf" srcId="{B22BE454-C477-4E73-ABD9-81F233E16BB3}" destId="{C05BA014-10D4-40C3-AA88-EC1C189DF235}" srcOrd="0" destOrd="0" presId="urn:microsoft.com/office/officeart/2009/3/layout/PieProcess"/>
    <dgm:cxn modelId="{DA831F40-A3F0-449C-A3BA-74E7847EBD0A}" type="presParOf" srcId="{B22BE454-C477-4E73-ABD9-81F233E16BB3}" destId="{3B89A178-8008-4B73-A965-2822C2A71926}" srcOrd="1" destOrd="0" presId="urn:microsoft.com/office/officeart/2009/3/layout/PieProcess"/>
    <dgm:cxn modelId="{6515B534-C127-40FE-8FCB-7CBAA58391FE}" type="presParOf" srcId="{B22BE454-C477-4E73-ABD9-81F233E16BB3}" destId="{C308F075-0403-4400-989C-4B0F82C5ADD9}" srcOrd="2" destOrd="0" presId="urn:microsoft.com/office/officeart/2009/3/layout/PieProcess"/>
    <dgm:cxn modelId="{C35A97E3-48FF-4048-9F56-A3BB401A8596}" type="presParOf" srcId="{04960C63-B6ED-4C7F-B321-6699B97A9206}" destId="{95407609-6494-4EC7-90FD-9D33C840AC3D}" srcOrd="9" destOrd="0" presId="urn:microsoft.com/office/officeart/2009/3/layout/PieProcess"/>
    <dgm:cxn modelId="{39F3792E-C3B0-4BE7-A189-E867C56FFD9F}" type="presParOf" srcId="{04960C63-B6ED-4C7F-B321-6699B97A9206}" destId="{AD8ACB7A-4047-483B-A17E-EB5F65110934}" srcOrd="10" destOrd="0" presId="urn:microsoft.com/office/officeart/2009/3/layout/PieProcess"/>
    <dgm:cxn modelId="{99D44615-D5E9-4D7E-9E17-C0A1B2178AD9}" type="presParOf" srcId="{AD8ACB7A-4047-483B-A17E-EB5F65110934}" destId="{72747AE7-9D87-41C4-9971-C01226780788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800" b="1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8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800"/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600"/>
        </a:p>
      </dgm:t>
    </dgm:pt>
    <dgm:pt modelId="{B0FC0B92-3A87-4E8E-9F06-C39D14184F84}">
      <dgm:prSet phldrT="[Текст]" custT="1"/>
      <dgm:spPr>
        <a:effectLst/>
      </dgm:spPr>
      <dgm:t>
        <a:bodyPr/>
        <a:lstStyle/>
        <a:p>
          <a:r>
            <a:rPr lang="ru-RU" sz="1800" b="1" dirty="0" smtClean="0">
              <a:latin typeface="+mj-lt"/>
              <a:cs typeface="Arial" panose="020B0604020202020204" pitchFamily="34" charset="0"/>
            </a:rPr>
            <a:t>эксперимент по маркировке готовой молочной продукции</a:t>
          </a:r>
          <a:endParaRPr lang="ru-RU" sz="1800" b="1" dirty="0">
            <a:latin typeface="+mj-lt"/>
            <a:cs typeface="Arial" panose="020B0604020202020204" pitchFamily="34" charset="0"/>
          </a:endParaRPr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800"/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2" custScaleX="52069" custScaleY="52781" custLinFactNeighborX="19462" custLinFactNeighborY="-3638"/>
      <dgm:spPr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>
          <a:softEdge rad="0"/>
        </a:effectLst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2" custScaleX="66623" custScaleY="51665" custLinFactNeighborX="4869" custLinFactNeighborY="-135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B11B48-0804-4EEF-BD90-5F5CBCE18680}" type="pres">
      <dgm:prSet presAssocID="{C39366F6-4A58-438A-A5C4-9BAD8069D62B}" presName="sibTrans" presStyleLbl="sibTrans2D1" presStyleIdx="0" presStyleCnt="1" custScaleX="63535" custScaleY="38504"/>
      <dgm:spPr/>
      <dgm:t>
        <a:bodyPr/>
        <a:lstStyle/>
        <a:p>
          <a:endParaRPr lang="ru-RU"/>
        </a:p>
      </dgm:t>
    </dgm:pt>
    <dgm:pt modelId="{8FA080A3-2EBE-49A4-83F6-16BBD71C4E62}" type="pres">
      <dgm:prSet presAssocID="{C39366F6-4A58-438A-A5C4-9BAD8069D62B}" presName="connTx" presStyleLbl="sibTrans2D1" presStyleIdx="0" presStyleCnt="1"/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1" presStyleCnt="2" custScaleX="52125" custScaleY="52781" custLinFactNeighborX="973" custLinFactNeighborY="-3539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1" presStyleCnt="2" custScaleX="66638" custScaleY="52022" custLinFactNeighborX="-13543" custLinFactNeighborY="-1323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6C815AC6-D6C3-4146-81C5-1B86CA2B7985}" srcId="{E5BF0C6E-8587-47E3-B619-93497F1DDFB5}" destId="{37A57009-DD60-4E82-96CC-AE359E0E0DD5}" srcOrd="1" destOrd="0" parTransId="{0483BC6D-E86F-4480-9EC7-E46DC43A647C}" sibTransId="{1CE8A5AB-EBB5-4936-B410-F72E71CD1E09}"/>
    <dgm:cxn modelId="{9DDF0611-3FD6-475F-B7C7-EAB249217071}" type="presOf" srcId="{E5BF0C6E-8587-47E3-B619-93497F1DDFB5}" destId="{7300C139-B7E5-4092-A57D-D2222BA81AE1}" srcOrd="0" destOrd="0" presId="urn:microsoft.com/office/officeart/2005/8/layout/hProcess10"/>
    <dgm:cxn modelId="{803B62C6-64A2-4C15-AD09-2C89CF06B507}" type="presOf" srcId="{37A57009-DD60-4E82-96CC-AE359E0E0DD5}" destId="{CF4C712B-0381-4971-940C-498FD5E0DBB6}" srcOrd="0" destOrd="0" presId="urn:microsoft.com/office/officeart/2005/8/layout/hProcess10"/>
    <dgm:cxn modelId="{591596C2-9C86-448F-997E-9CADA0A2799E}" type="presOf" srcId="{C39366F6-4A58-438A-A5C4-9BAD8069D62B}" destId="{77B11B48-0804-4EEF-BD90-5F5CBCE18680}" srcOrd="0" destOrd="0" presId="urn:microsoft.com/office/officeart/2005/8/layout/hProcess10"/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F777ADDD-14CC-4BF9-B9AE-ECF54F1B0080}" type="presOf" srcId="{C39366F6-4A58-438A-A5C4-9BAD8069D62B}" destId="{8FA080A3-2EBE-49A4-83F6-16BBD71C4E62}" srcOrd="1" destOrd="0" presId="urn:microsoft.com/office/officeart/2005/8/layout/hProcess10"/>
    <dgm:cxn modelId="{24DBE8B3-48FE-4B20-8ECC-806C8CBC98E1}" type="presOf" srcId="{B0FC0B92-3A87-4E8E-9F06-C39D14184F84}" destId="{8CC1E651-9696-410B-8DC9-0C6A3B7F63F6}" srcOrd="0" destOrd="0" presId="urn:microsoft.com/office/officeart/2005/8/layout/hProcess10"/>
    <dgm:cxn modelId="{E57C6B23-BB3C-4E29-A4FA-35581742F1C7}" type="presParOf" srcId="{7300C139-B7E5-4092-A57D-D2222BA81AE1}" destId="{7029A454-71F6-42EA-AA89-44D651E26A9F}" srcOrd="0" destOrd="0" presId="urn:microsoft.com/office/officeart/2005/8/layout/hProcess10"/>
    <dgm:cxn modelId="{0FD8261C-F0DA-43BD-805E-15D4AC302DDC}" type="presParOf" srcId="{7029A454-71F6-42EA-AA89-44D651E26A9F}" destId="{11FD064E-066D-4E63-AA59-D33D4FE1FA1B}" srcOrd="0" destOrd="0" presId="urn:microsoft.com/office/officeart/2005/8/layout/hProcess10"/>
    <dgm:cxn modelId="{738356A7-C671-4B6C-A1B7-BFC8C9B5F38F}" type="presParOf" srcId="{7029A454-71F6-42EA-AA89-44D651E26A9F}" destId="{8CC1E651-9696-410B-8DC9-0C6A3B7F63F6}" srcOrd="1" destOrd="0" presId="urn:microsoft.com/office/officeart/2005/8/layout/hProcess10"/>
    <dgm:cxn modelId="{2539432A-16AB-4815-94E4-74AF5DD0EC67}" type="presParOf" srcId="{7300C139-B7E5-4092-A57D-D2222BA81AE1}" destId="{77B11B48-0804-4EEF-BD90-5F5CBCE18680}" srcOrd="1" destOrd="0" presId="urn:microsoft.com/office/officeart/2005/8/layout/hProcess10"/>
    <dgm:cxn modelId="{4E1173FD-4B39-4A8C-B514-727FA94B9129}" type="presParOf" srcId="{77B11B48-0804-4EEF-BD90-5F5CBCE18680}" destId="{8FA080A3-2EBE-49A4-83F6-16BBD71C4E62}" srcOrd="0" destOrd="0" presId="urn:microsoft.com/office/officeart/2005/8/layout/hProcess10"/>
    <dgm:cxn modelId="{2A6D5BC7-767E-4108-9EC7-21CFF7259FD1}" type="presParOf" srcId="{7300C139-B7E5-4092-A57D-D2222BA81AE1}" destId="{B28858BC-6D76-46D9-A190-4345ACAA3550}" srcOrd="2" destOrd="0" presId="urn:microsoft.com/office/officeart/2005/8/layout/hProcess10"/>
    <dgm:cxn modelId="{24EB29D0-45C8-444F-8119-ED20C1023955}" type="presParOf" srcId="{B28858BC-6D76-46D9-A190-4345ACAA3550}" destId="{68BF0801-E342-4B13-9410-A2C9E4AABD22}" srcOrd="0" destOrd="0" presId="urn:microsoft.com/office/officeart/2005/8/layout/hProcess10"/>
    <dgm:cxn modelId="{9E01FD85-53A8-4E12-A571-B568518CAEC5}" type="presParOf" srcId="{B28858BC-6D76-46D9-A190-4345ACAA3550}" destId="{CF4C712B-0381-4971-940C-498FD5E0DBB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150B1FC-327C-4A4A-BC34-D1A4B1F7880F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0776F6-D5C5-4DF7-BD1F-4475841AFC5F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A32B3716-1125-4494-9506-8D06E0D2CEDD}" type="par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ED930B7-A774-41FF-83D2-7EEC2B33911E}" type="sib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49E730A-ED13-4DBD-ADED-C391EB6C957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b="1" u="sng" dirty="0" smtClean="0">
              <a:latin typeface="+mj-lt"/>
              <a:cs typeface="Arial" panose="020B0604020202020204" pitchFamily="34" charset="0"/>
            </a:rPr>
            <a:t>с 15 июля 2019 г. </a:t>
          </a:r>
        </a:p>
        <a:p>
          <a:pPr>
            <a:spcAft>
              <a:spcPts val="0"/>
            </a:spcAft>
          </a:pPr>
          <a:r>
            <a:rPr lang="ru-RU" sz="2000" b="1" u="none" dirty="0" smtClean="0">
              <a:latin typeface="+mj-lt"/>
              <a:cs typeface="Arial" panose="020B0604020202020204" pitchFamily="34" charset="0"/>
            </a:rPr>
            <a:t>               </a:t>
          </a:r>
          <a:r>
            <a:rPr lang="ru-RU" sz="2000" b="1" u="sng" dirty="0" smtClean="0">
              <a:latin typeface="+mj-lt"/>
              <a:cs typeface="Arial" panose="020B0604020202020204" pitchFamily="34" charset="0"/>
            </a:rPr>
            <a:t>по </a:t>
          </a:r>
        </a:p>
        <a:p>
          <a:pPr>
            <a:spcAft>
              <a:spcPts val="0"/>
            </a:spcAft>
          </a:pPr>
          <a:r>
            <a:rPr lang="ru-RU" sz="2000" b="1" u="sng" dirty="0" smtClean="0">
              <a:latin typeface="+mj-lt"/>
              <a:cs typeface="Arial" panose="020B0604020202020204" pitchFamily="34" charset="0"/>
            </a:rPr>
            <a:t>29 февраля 2020 г.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7CD36CC3-4BB8-4ABC-AB7B-3DCEE9E54D9D}" type="par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E8C52EF4-0938-443A-A232-CC597FB3E9E7}" type="sib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FBFE8B0-C3B9-4CA5-96AB-933A2ECE9323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D27641C6-6823-444D-AE0F-88184F19C56D}" type="parTrans" cxnId="{88781435-F534-4E6E-A5D6-A8ED41E78D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A7BEFEF-C4F2-4C95-A3DA-5FEEE8195C95}" type="sibTrans" cxnId="{88781435-F534-4E6E-A5D6-A8ED41E78D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340BE891-B9D1-4B6A-8030-6D6E100AC2D9}">
      <dgm:prSet phldrT="[Текст]" custT="1"/>
      <dgm:spPr/>
      <dgm:t>
        <a:bodyPr/>
        <a:lstStyle/>
        <a:p>
          <a:r>
            <a:rPr lang="ru-RU" sz="2000" b="1" u="sng" dirty="0" smtClean="0">
              <a:latin typeface="+mj-lt"/>
            </a:rPr>
            <a:t> 1 июня 2020 г.</a:t>
          </a:r>
          <a:endParaRPr lang="ru-RU" sz="2000" b="1" u="sng" dirty="0">
            <a:latin typeface="+mj-lt"/>
          </a:endParaRPr>
        </a:p>
      </dgm:t>
    </dgm:pt>
    <dgm:pt modelId="{C02D282C-46CA-45ED-9ABD-8A27D2909A75}" type="parTrans" cxnId="{5735AC9B-3FD7-4563-8114-51757215C9B4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88DE35D6-2388-4973-9ABD-826352F73093}" type="sibTrans" cxnId="{5735AC9B-3FD7-4563-8114-51757215C9B4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04960C63-B6ED-4C7F-B321-6699B97A9206}" type="pres">
      <dgm:prSet presAssocID="{C150B1FC-327C-4A4A-BC34-D1A4B1F7880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63907E-F428-4867-9617-EE4F113D09A8}" type="pres">
      <dgm:prSet presAssocID="{980776F6-D5C5-4DF7-BD1F-4475841AFC5F}" presName="ParentComposite" presStyleCnt="0"/>
      <dgm:spPr/>
    </dgm:pt>
    <dgm:pt modelId="{10A2C766-8E96-427E-8939-63B2CAD3CC6C}" type="pres">
      <dgm:prSet presAssocID="{980776F6-D5C5-4DF7-BD1F-4475841AFC5F}" presName="Chord" presStyleLbl="bgShp" presStyleIdx="0" presStyleCnt="2" custScaleX="94753" custScaleY="94753" custLinFactNeighborX="-26379" custLinFactNeighborY="-27111"/>
      <dgm:spPr/>
    </dgm:pt>
    <dgm:pt modelId="{D373A481-0D2A-4412-97AE-0963ED80B8A2}" type="pres">
      <dgm:prSet presAssocID="{980776F6-D5C5-4DF7-BD1F-4475841AFC5F}" presName="Pie" presStyleLbl="alignNode1" presStyleIdx="0" presStyleCnt="2" custScaleX="83010" custScaleY="100000" custLinFactNeighborX="-34885" custLinFactNeighborY="-30280"/>
      <dgm:spPr/>
    </dgm:pt>
    <dgm:pt modelId="{467F4F56-50A9-4F55-9497-7ECE4CD70D7E}" type="pres">
      <dgm:prSet presAssocID="{980776F6-D5C5-4DF7-BD1F-4475841AFC5F}" presName="Parent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0215-F4C7-4A2C-A75D-BB0AE03949A4}" type="pres">
      <dgm:prSet presAssocID="{E8C52EF4-0938-443A-A232-CC597FB3E9E7}" presName="negSibTrans" presStyleCnt="0"/>
      <dgm:spPr/>
    </dgm:pt>
    <dgm:pt modelId="{B4F1D823-BABB-4CA5-B3F5-DF8DD899AB9F}" type="pres">
      <dgm:prSet presAssocID="{980776F6-D5C5-4DF7-BD1F-4475841AFC5F}" presName="composite" presStyleCnt="0"/>
      <dgm:spPr/>
    </dgm:pt>
    <dgm:pt modelId="{C8E081A2-7B44-42CC-8CFC-3C3051A37975}" type="pres">
      <dgm:prSet presAssocID="{980776F6-D5C5-4DF7-BD1F-4475841AFC5F}" presName="Child" presStyleLbl="revTx" presStyleIdx="1" presStyleCnt="4" custScaleX="349324" custLinFactNeighborX="-13475" custLinFactNeighborY="-64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34B-6582-4B2E-AFDC-A8D2F78A899D}" type="pres">
      <dgm:prSet presAssocID="{5ED930B7-A774-41FF-83D2-7EEC2B33911E}" presName="sibTrans" presStyleCnt="0"/>
      <dgm:spPr/>
    </dgm:pt>
    <dgm:pt modelId="{4B7257E7-38B4-4073-BC91-63EA26336C7D}" type="pres">
      <dgm:prSet presAssocID="{1FBFE8B0-C3B9-4CA5-96AB-933A2ECE9323}" presName="ParentComposite" presStyleCnt="0"/>
      <dgm:spPr/>
    </dgm:pt>
    <dgm:pt modelId="{986D8F04-D4F1-4A8E-BF5F-A1B7EC412B69}" type="pres">
      <dgm:prSet presAssocID="{1FBFE8B0-C3B9-4CA5-96AB-933A2ECE9323}" presName="Chord" presStyleLbl="bgShp" presStyleIdx="1" presStyleCnt="2" custScaleX="94602" custScaleY="94602" custLinFactX="-100000" custLinFactNeighborX="-169050" custLinFactNeighborY="-27149"/>
      <dgm:spPr/>
    </dgm:pt>
    <dgm:pt modelId="{21438A87-3928-4C7A-B231-65B713FEACBD}" type="pres">
      <dgm:prSet presAssocID="{1FBFE8B0-C3B9-4CA5-96AB-933A2ECE9323}" presName="Pie" presStyleLbl="alignNode1" presStyleIdx="1" presStyleCnt="2" custScaleX="93292" custScaleY="93292" custLinFactX="-135963" custLinFactNeighborX="-200000" custLinFactNeighborY="-33587"/>
      <dgm:spPr/>
    </dgm:pt>
    <dgm:pt modelId="{595A646F-A107-4436-AD9F-2BE16402B2A0}" type="pres">
      <dgm:prSet presAssocID="{1FBFE8B0-C3B9-4CA5-96AB-933A2ECE9323}" presName="Parent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235D7-611F-4B7A-AF42-230FE47747D0}" type="pres">
      <dgm:prSet presAssocID="{88DE35D6-2388-4973-9ABD-826352F73093}" presName="negSibTrans" presStyleCnt="0"/>
      <dgm:spPr/>
    </dgm:pt>
    <dgm:pt modelId="{946BE62F-EE7D-41D3-B566-2B55266392E5}" type="pres">
      <dgm:prSet presAssocID="{1FBFE8B0-C3B9-4CA5-96AB-933A2ECE9323}" presName="composite" presStyleCnt="0"/>
      <dgm:spPr/>
    </dgm:pt>
    <dgm:pt modelId="{9D8BA455-E722-4E0B-8C45-F7CEB95E06C3}" type="pres">
      <dgm:prSet presAssocID="{1FBFE8B0-C3B9-4CA5-96AB-933A2ECE9323}" presName="Child" presStyleLbl="revTx" presStyleIdx="3" presStyleCnt="4" custScaleX="140911" custLinFactX="-36035" custLinFactNeighborX="-100000" custLinFactNeighborY="-64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52ED1F-9B0D-4C2C-8E06-495D05DF4C98}" type="presOf" srcId="{340BE891-B9D1-4B6A-8030-6D6E100AC2D9}" destId="{9D8BA455-E722-4E0B-8C45-F7CEB95E06C3}" srcOrd="0" destOrd="0" presId="urn:microsoft.com/office/officeart/2009/3/layout/PieProcess"/>
    <dgm:cxn modelId="{88781435-F534-4E6E-A5D6-A8ED41E78D47}" srcId="{C150B1FC-327C-4A4A-BC34-D1A4B1F7880F}" destId="{1FBFE8B0-C3B9-4CA5-96AB-933A2ECE9323}" srcOrd="1" destOrd="0" parTransId="{D27641C6-6823-444D-AE0F-88184F19C56D}" sibTransId="{DA7BEFEF-C4F2-4C95-A3DA-5FEEE8195C95}"/>
    <dgm:cxn modelId="{3E7AF11E-A1A9-4F48-A650-AF5C7B117DCF}" type="presOf" srcId="{149E730A-ED13-4DBD-ADED-C391EB6C9577}" destId="{C8E081A2-7B44-42CC-8CFC-3C3051A37975}" srcOrd="0" destOrd="0" presId="urn:microsoft.com/office/officeart/2009/3/layout/PieProcess"/>
    <dgm:cxn modelId="{5735AC9B-3FD7-4563-8114-51757215C9B4}" srcId="{1FBFE8B0-C3B9-4CA5-96AB-933A2ECE9323}" destId="{340BE891-B9D1-4B6A-8030-6D6E100AC2D9}" srcOrd="0" destOrd="0" parTransId="{C02D282C-46CA-45ED-9ABD-8A27D2909A75}" sibTransId="{88DE35D6-2388-4973-9ABD-826352F73093}"/>
    <dgm:cxn modelId="{334E1C27-CFD4-4045-AFFE-8222485839C7}" type="presOf" srcId="{1FBFE8B0-C3B9-4CA5-96AB-933A2ECE9323}" destId="{595A646F-A107-4436-AD9F-2BE16402B2A0}" srcOrd="0" destOrd="0" presId="urn:microsoft.com/office/officeart/2009/3/layout/PieProcess"/>
    <dgm:cxn modelId="{2D45CF3D-DFDC-418C-BB05-8D374E7848E1}" srcId="{980776F6-D5C5-4DF7-BD1F-4475841AFC5F}" destId="{149E730A-ED13-4DBD-ADED-C391EB6C9577}" srcOrd="0" destOrd="0" parTransId="{7CD36CC3-4BB8-4ABC-AB7B-3DCEE9E54D9D}" sibTransId="{E8C52EF4-0938-443A-A232-CC597FB3E9E7}"/>
    <dgm:cxn modelId="{E4767F0C-DCE9-40F5-8665-BFCD651EECAC}" type="presOf" srcId="{C150B1FC-327C-4A4A-BC34-D1A4B1F7880F}" destId="{04960C63-B6ED-4C7F-B321-6699B97A9206}" srcOrd="0" destOrd="0" presId="urn:microsoft.com/office/officeart/2009/3/layout/PieProcess"/>
    <dgm:cxn modelId="{B45DC2CE-0396-46D9-9C35-E0FC15CB47CF}" type="presOf" srcId="{980776F6-D5C5-4DF7-BD1F-4475841AFC5F}" destId="{467F4F56-50A9-4F55-9497-7ECE4CD70D7E}" srcOrd="0" destOrd="0" presId="urn:microsoft.com/office/officeart/2009/3/layout/PieProcess"/>
    <dgm:cxn modelId="{100FF757-AD2B-4AB0-A2BF-D68B650EC919}" srcId="{C150B1FC-327C-4A4A-BC34-D1A4B1F7880F}" destId="{980776F6-D5C5-4DF7-BD1F-4475841AFC5F}" srcOrd="0" destOrd="0" parTransId="{A32B3716-1125-4494-9506-8D06E0D2CEDD}" sibTransId="{5ED930B7-A774-41FF-83D2-7EEC2B33911E}"/>
    <dgm:cxn modelId="{E6985A6B-71A7-41A8-AE4C-1BEDCB847555}" type="presParOf" srcId="{04960C63-B6ED-4C7F-B321-6699B97A9206}" destId="{7163907E-F428-4867-9617-EE4F113D09A8}" srcOrd="0" destOrd="0" presId="urn:microsoft.com/office/officeart/2009/3/layout/PieProcess"/>
    <dgm:cxn modelId="{12016F8C-E28F-4FAA-8313-306C551B8BAF}" type="presParOf" srcId="{7163907E-F428-4867-9617-EE4F113D09A8}" destId="{10A2C766-8E96-427E-8939-63B2CAD3CC6C}" srcOrd="0" destOrd="0" presId="urn:microsoft.com/office/officeart/2009/3/layout/PieProcess"/>
    <dgm:cxn modelId="{694AD983-FFC0-47C7-8D6D-7956E217EFA0}" type="presParOf" srcId="{7163907E-F428-4867-9617-EE4F113D09A8}" destId="{D373A481-0D2A-4412-97AE-0963ED80B8A2}" srcOrd="1" destOrd="0" presId="urn:microsoft.com/office/officeart/2009/3/layout/PieProcess"/>
    <dgm:cxn modelId="{F255F9EB-0B00-4125-B8A9-9E79BDB7602C}" type="presParOf" srcId="{7163907E-F428-4867-9617-EE4F113D09A8}" destId="{467F4F56-50A9-4F55-9497-7ECE4CD70D7E}" srcOrd="2" destOrd="0" presId="urn:microsoft.com/office/officeart/2009/3/layout/PieProcess"/>
    <dgm:cxn modelId="{0578FF97-DD35-40D9-B630-0DA3E50069C8}" type="presParOf" srcId="{04960C63-B6ED-4C7F-B321-6699B97A9206}" destId="{5B930215-F4C7-4A2C-A75D-BB0AE03949A4}" srcOrd="1" destOrd="0" presId="urn:microsoft.com/office/officeart/2009/3/layout/PieProcess"/>
    <dgm:cxn modelId="{85AD32EC-376B-4233-B17A-CB4E49C38D96}" type="presParOf" srcId="{04960C63-B6ED-4C7F-B321-6699B97A9206}" destId="{B4F1D823-BABB-4CA5-B3F5-DF8DD899AB9F}" srcOrd="2" destOrd="0" presId="urn:microsoft.com/office/officeart/2009/3/layout/PieProcess"/>
    <dgm:cxn modelId="{9A194418-C6DC-4143-9189-2CF5D4253946}" type="presParOf" srcId="{B4F1D823-BABB-4CA5-B3F5-DF8DD899AB9F}" destId="{C8E081A2-7B44-42CC-8CFC-3C3051A37975}" srcOrd="0" destOrd="0" presId="urn:microsoft.com/office/officeart/2009/3/layout/PieProcess"/>
    <dgm:cxn modelId="{18E9252F-BC0A-4241-80F9-75DCBEF85EE8}" type="presParOf" srcId="{04960C63-B6ED-4C7F-B321-6699B97A9206}" destId="{3E49434B-6582-4B2E-AFDC-A8D2F78A899D}" srcOrd="3" destOrd="0" presId="urn:microsoft.com/office/officeart/2009/3/layout/PieProcess"/>
    <dgm:cxn modelId="{59E9F0BD-EEC0-493E-85E0-F15B571CC27C}" type="presParOf" srcId="{04960C63-B6ED-4C7F-B321-6699B97A9206}" destId="{4B7257E7-38B4-4073-BC91-63EA26336C7D}" srcOrd="4" destOrd="0" presId="urn:microsoft.com/office/officeart/2009/3/layout/PieProcess"/>
    <dgm:cxn modelId="{1F57DF74-B39E-4834-8EAA-4A4EE017235C}" type="presParOf" srcId="{4B7257E7-38B4-4073-BC91-63EA26336C7D}" destId="{986D8F04-D4F1-4A8E-BF5F-A1B7EC412B69}" srcOrd="0" destOrd="0" presId="urn:microsoft.com/office/officeart/2009/3/layout/PieProcess"/>
    <dgm:cxn modelId="{218D9A43-8096-47DA-ACE1-E0DF68E44EAB}" type="presParOf" srcId="{4B7257E7-38B4-4073-BC91-63EA26336C7D}" destId="{21438A87-3928-4C7A-B231-65B713FEACBD}" srcOrd="1" destOrd="0" presId="urn:microsoft.com/office/officeart/2009/3/layout/PieProcess"/>
    <dgm:cxn modelId="{57C9DB1C-E8E2-4FEA-A02B-6225AB8E133F}" type="presParOf" srcId="{4B7257E7-38B4-4073-BC91-63EA26336C7D}" destId="{595A646F-A107-4436-AD9F-2BE16402B2A0}" srcOrd="2" destOrd="0" presId="urn:microsoft.com/office/officeart/2009/3/layout/PieProcess"/>
    <dgm:cxn modelId="{C36FF198-A3EC-4C2A-9257-66F75FE4CC3B}" type="presParOf" srcId="{04960C63-B6ED-4C7F-B321-6699B97A9206}" destId="{0FF235D7-611F-4B7A-AF42-230FE47747D0}" srcOrd="5" destOrd="0" presId="urn:microsoft.com/office/officeart/2009/3/layout/PieProcess"/>
    <dgm:cxn modelId="{68F2A1FC-9D6B-409B-9C82-F67286CE669D}" type="presParOf" srcId="{04960C63-B6ED-4C7F-B321-6699B97A9206}" destId="{946BE62F-EE7D-41D3-B566-2B55266392E5}" srcOrd="6" destOrd="0" presId="urn:microsoft.com/office/officeart/2009/3/layout/PieProcess"/>
    <dgm:cxn modelId="{9720991C-C33B-4E19-9AFC-98CF6BD54848}" type="presParOf" srcId="{946BE62F-EE7D-41D3-B566-2B55266392E5}" destId="{9D8BA455-E722-4E0B-8C45-F7CEB95E06C3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CD662-BB21-4BDC-92F3-19FFC6BCA05E}" type="doc">
      <dgm:prSet loTypeId="urn:microsoft.com/office/officeart/2009/3/layout/Pi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B94FDA-5B74-4F0B-8378-FC11C01A6854}">
      <dgm:prSet phldrT="[Текст]" custT="1"/>
      <dgm:spPr/>
      <dgm:t>
        <a:bodyPr/>
        <a:lstStyle/>
        <a:p>
          <a:r>
            <a:rPr lang="ru-RU" sz="2000" b="1" i="0" u="sng" dirty="0" smtClean="0">
              <a:latin typeface="+mj-lt"/>
            </a:rPr>
            <a:t>с 1 марта 2019 г.</a:t>
          </a:r>
          <a:endParaRPr lang="ru-RU" sz="2000" b="1" i="0" u="sng" dirty="0">
            <a:latin typeface="+mj-lt"/>
          </a:endParaRPr>
        </a:p>
      </dgm:t>
    </dgm:pt>
    <dgm:pt modelId="{A469BCC3-C6E5-4121-9880-B38366EE816C}" type="parTrans" cxnId="{4A1A07C6-A392-482F-B7A9-E8B7BB12F049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FEE5F649-C039-4C77-AE1B-3F8011FA3663}" type="sibTrans" cxnId="{4A1A07C6-A392-482F-B7A9-E8B7BB12F049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AE3151C5-4AA3-49EF-B3B7-9CE5F495FDE0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+mj-lt"/>
            </a:rPr>
            <a:t>э</a:t>
          </a:r>
          <a:endParaRPr lang="ru-RU" sz="2000" b="1" i="0" dirty="0">
            <a:solidFill>
              <a:schemeClr val="bg1"/>
            </a:solidFill>
            <a:latin typeface="+mj-lt"/>
          </a:endParaRPr>
        </a:p>
      </dgm:t>
    </dgm:pt>
    <dgm:pt modelId="{5FD5FB1A-CD69-4B89-8B1A-90297D7BB054}" type="parTrans" cxnId="{83465C4B-4DA9-4182-869C-4AC651ED1D33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0C9958BA-D592-4534-A205-13080C6276E1}" type="sibTrans" cxnId="{83465C4B-4DA9-4182-869C-4AC651ED1D33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88173B64-2C78-4756-932F-920DBCDD6A5F}">
      <dgm:prSet phldrT="[Текст]" custT="1"/>
      <dgm:spPr/>
      <dgm:t>
        <a:bodyPr/>
        <a:lstStyle/>
        <a:p>
          <a:r>
            <a:rPr lang="ru-RU" sz="2000" b="1" i="0" u="sng" dirty="0" smtClean="0">
              <a:latin typeface="+mj-lt"/>
            </a:rPr>
            <a:t>с 1 июля 2019 г.</a:t>
          </a:r>
          <a:endParaRPr lang="ru-RU" sz="2000" b="1" i="0" u="sng" dirty="0">
            <a:latin typeface="+mj-lt"/>
          </a:endParaRPr>
        </a:p>
      </dgm:t>
    </dgm:pt>
    <dgm:pt modelId="{68082928-41F2-48BA-B062-3ED62801106D}" type="parTrans" cxnId="{B98BF7DD-07E7-4162-94D1-0656BADE31EE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AB6829D4-9128-45B4-9A30-8F9659DF2862}" type="sibTrans" cxnId="{B98BF7DD-07E7-4162-94D1-0656BADE31EE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3471F936-BB0F-4126-AD0A-B651E7201929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+mj-lt"/>
            </a:rPr>
            <a:t>э</a:t>
          </a:r>
          <a:endParaRPr lang="ru-RU" sz="2000" b="1" i="0" dirty="0">
            <a:solidFill>
              <a:schemeClr val="bg1"/>
            </a:solidFill>
            <a:latin typeface="+mj-lt"/>
          </a:endParaRPr>
        </a:p>
      </dgm:t>
    </dgm:pt>
    <dgm:pt modelId="{7870EA86-4D2F-4E00-BF3D-BAC5866C6548}" type="parTrans" cxnId="{251A9652-E98F-4DB4-BA8D-CA958679F1EC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2227B70C-D12D-4B92-B5D7-7D794DE9DFC7}" type="sibTrans" cxnId="{251A9652-E98F-4DB4-BA8D-CA958679F1EC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CD8807C3-F607-43CA-8383-7FE24827523A}">
      <dgm:prSet phldrT="[Текст]" custT="1"/>
      <dgm:spPr/>
      <dgm:t>
        <a:bodyPr/>
        <a:lstStyle/>
        <a:p>
          <a:r>
            <a:rPr lang="ru-RU" sz="2000" b="1" i="0" u="none" dirty="0" smtClean="0">
              <a:latin typeface="+mj-lt"/>
            </a:rPr>
            <a:t> </a:t>
          </a:r>
          <a:r>
            <a:rPr lang="ru-RU" sz="2000" b="1" i="0" u="sng" dirty="0" smtClean="0">
              <a:latin typeface="+mj-lt"/>
            </a:rPr>
            <a:t>с 1 июля 2020 г. </a:t>
          </a:r>
          <a:endParaRPr lang="ru-RU" sz="2000" b="1" i="0" u="sng" dirty="0">
            <a:latin typeface="+mj-lt"/>
          </a:endParaRPr>
        </a:p>
      </dgm:t>
    </dgm:pt>
    <dgm:pt modelId="{FC93A1D9-76D7-471C-8E7F-9BDC2234977A}" type="parTrans" cxnId="{6D2EFD71-9231-48DF-9430-57624A4BCEE2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9EFBFAA8-F3D1-41E7-82FE-939D2D9ECEB2}" type="sibTrans" cxnId="{6D2EFD71-9231-48DF-9430-57624A4BCEE2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3913D1BD-6754-45AD-8420-688FDFB0FE35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+mj-lt"/>
            </a:rPr>
            <a:t>ээ</a:t>
          </a:r>
          <a:endParaRPr lang="ru-RU" sz="2000" b="1" i="0" dirty="0">
            <a:solidFill>
              <a:schemeClr val="bg1"/>
            </a:solidFill>
            <a:latin typeface="+mj-lt"/>
          </a:endParaRPr>
        </a:p>
      </dgm:t>
    </dgm:pt>
    <dgm:pt modelId="{A395E950-6CB7-46E6-B32F-4C0282955B03}" type="sibTrans" cxnId="{044747DE-8F15-440B-B4ED-E19DFC6EBEA2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FCDD8BC9-9BE9-4E1D-B5C9-F0FB30195EF3}" type="parTrans" cxnId="{044747DE-8F15-440B-B4ED-E19DFC6EBEA2}">
      <dgm:prSet/>
      <dgm:spPr/>
      <dgm:t>
        <a:bodyPr/>
        <a:lstStyle/>
        <a:p>
          <a:endParaRPr lang="ru-RU" sz="2000" b="1" i="0">
            <a:latin typeface="+mj-lt"/>
          </a:endParaRPr>
        </a:p>
      </dgm:t>
    </dgm:pt>
    <dgm:pt modelId="{7E564518-FEE1-4C4D-BF92-A87031EC77C4}" type="pres">
      <dgm:prSet presAssocID="{57FCD662-BB21-4BDC-92F3-19FFC6BCA05E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91C9E7C-7FF4-4EEB-BD74-B285BAACCF18}" type="pres">
      <dgm:prSet presAssocID="{3913D1BD-6754-45AD-8420-688FDFB0FE35}" presName="ParentComposite" presStyleCnt="0"/>
      <dgm:spPr/>
    </dgm:pt>
    <dgm:pt modelId="{D4A2834B-6ED9-4C26-89BF-92769B5578ED}" type="pres">
      <dgm:prSet presAssocID="{3913D1BD-6754-45AD-8420-688FDFB0FE35}" presName="Chord" presStyleLbl="bgShp" presStyleIdx="0" presStyleCnt="3" custScaleX="78149" custScaleY="82008"/>
      <dgm:spPr/>
    </dgm:pt>
    <dgm:pt modelId="{A04F0CFE-48A8-4E74-8951-0103A5A1E270}" type="pres">
      <dgm:prSet presAssocID="{3913D1BD-6754-45AD-8420-688FDFB0FE35}" presName="Pie" presStyleLbl="alignNode1" presStyleIdx="0" presStyleCnt="3" custScaleX="71083" custScaleY="86969"/>
      <dgm:spPr/>
    </dgm:pt>
    <dgm:pt modelId="{D7FCAF04-10A5-4D96-969F-64449BF787AF}" type="pres">
      <dgm:prSet presAssocID="{3913D1BD-6754-45AD-8420-688FDFB0FE35}" presName="Parent" presStyleLbl="revTx" presStyleIdx="0" presStyleCnt="6" custLinFactNeighborX="8149" custLinFactNeighborY="203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8DE58-443E-47FE-A886-595F1E279A36}" type="pres">
      <dgm:prSet presAssocID="{FEE5F649-C039-4C77-AE1B-3F8011FA3663}" presName="negSibTrans" presStyleCnt="0"/>
      <dgm:spPr/>
    </dgm:pt>
    <dgm:pt modelId="{21E90A2C-1B0F-447C-91D9-88F518705FC9}" type="pres">
      <dgm:prSet presAssocID="{3913D1BD-6754-45AD-8420-688FDFB0FE35}" presName="composite" presStyleCnt="0"/>
      <dgm:spPr/>
    </dgm:pt>
    <dgm:pt modelId="{83670EC6-07B0-478E-9532-A73360CB6221}" type="pres">
      <dgm:prSet presAssocID="{3913D1BD-6754-45AD-8420-688FDFB0FE35}" presName="Child" presStyleLbl="revTx" presStyleIdx="1" presStyleCnt="6" custScaleX="125626" custLinFactNeighborX="4416" custLinFactNeighborY="3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74823-16CD-4D64-BC7E-232EE2BB903D}" type="pres">
      <dgm:prSet presAssocID="{A395E950-6CB7-46E6-B32F-4C0282955B03}" presName="sibTrans" presStyleCnt="0"/>
      <dgm:spPr/>
    </dgm:pt>
    <dgm:pt modelId="{FD3E7FA2-1A0F-42BB-AB3F-231EF5426BF3}" type="pres">
      <dgm:prSet presAssocID="{AE3151C5-4AA3-49EF-B3B7-9CE5F495FDE0}" presName="ParentComposite" presStyleCnt="0"/>
      <dgm:spPr/>
    </dgm:pt>
    <dgm:pt modelId="{64B06C0A-ECDA-4CCA-9301-3C5B1218BEFA}" type="pres">
      <dgm:prSet presAssocID="{AE3151C5-4AA3-49EF-B3B7-9CE5F495FDE0}" presName="Chord" presStyleLbl="bgShp" presStyleIdx="1" presStyleCnt="3" custScaleX="78277" custScaleY="81960"/>
      <dgm:spPr/>
    </dgm:pt>
    <dgm:pt modelId="{625863D0-C152-4D02-A8A0-83E2EB0A5F35}" type="pres">
      <dgm:prSet presAssocID="{AE3151C5-4AA3-49EF-B3B7-9CE5F495FDE0}" presName="Pie" presStyleLbl="alignNode1" presStyleIdx="1" presStyleCnt="3" custScaleX="68277" custScaleY="80302" custLinFactNeighborX="-1013" custLinFactNeighborY="-2557"/>
      <dgm:spPr/>
    </dgm:pt>
    <dgm:pt modelId="{B98AFAC4-90E6-4FAC-80E3-AAA683D8C569}" type="pres">
      <dgm:prSet presAssocID="{AE3151C5-4AA3-49EF-B3B7-9CE5F495FDE0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D4281-EE2C-4B5E-8A07-5FF4BF6218AD}" type="pres">
      <dgm:prSet presAssocID="{AB6829D4-9128-45B4-9A30-8F9659DF2862}" presName="negSibTrans" presStyleCnt="0"/>
      <dgm:spPr/>
    </dgm:pt>
    <dgm:pt modelId="{E37FF52C-D6E2-41D3-90E5-9BEA69C75E66}" type="pres">
      <dgm:prSet presAssocID="{AE3151C5-4AA3-49EF-B3B7-9CE5F495FDE0}" presName="composite" presStyleCnt="0"/>
      <dgm:spPr/>
    </dgm:pt>
    <dgm:pt modelId="{41075862-A756-4E00-A66D-5FDA62B32196}" type="pres">
      <dgm:prSet presAssocID="{AE3151C5-4AA3-49EF-B3B7-9CE5F495FDE0}" presName="Child" presStyleLbl="revTx" presStyleIdx="3" presStyleCnt="6" custScaleX="116741" custLinFactNeighborX="2848" custLinFactNeighborY="3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32E3F-2C55-4A27-B46D-0466236FCAD9}" type="pres">
      <dgm:prSet presAssocID="{0C9958BA-D592-4534-A205-13080C6276E1}" presName="sibTrans" presStyleCnt="0"/>
      <dgm:spPr/>
    </dgm:pt>
    <dgm:pt modelId="{B47F3F7E-D58D-4FE6-8EEC-7B7843ED8143}" type="pres">
      <dgm:prSet presAssocID="{3471F936-BB0F-4126-AD0A-B651E7201929}" presName="ParentComposite" presStyleCnt="0"/>
      <dgm:spPr/>
    </dgm:pt>
    <dgm:pt modelId="{C60A764A-7B6F-49E7-AC0D-512B3FD7E287}" type="pres">
      <dgm:prSet presAssocID="{3471F936-BB0F-4126-AD0A-B651E7201929}" presName="Chord" presStyleLbl="bgShp" presStyleIdx="2" presStyleCnt="3" custScaleX="78277" custScaleY="81960"/>
      <dgm:spPr/>
    </dgm:pt>
    <dgm:pt modelId="{86E7C6AC-D1D0-4031-AA76-0E07235D4460}" type="pres">
      <dgm:prSet presAssocID="{3471F936-BB0F-4126-AD0A-B651E7201929}" presName="Pie" presStyleLbl="alignNode1" presStyleIdx="2" presStyleCnt="3" custScaleX="72501" custScaleY="83263"/>
      <dgm:spPr/>
    </dgm:pt>
    <dgm:pt modelId="{05219436-8F00-44A8-A6A6-D99926FA792F}" type="pres">
      <dgm:prSet presAssocID="{3471F936-BB0F-4126-AD0A-B651E7201929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0C76A-6BBF-4841-8B7F-BCD49AF9B2B6}" type="pres">
      <dgm:prSet presAssocID="{9EFBFAA8-F3D1-41E7-82FE-939D2D9ECEB2}" presName="negSibTrans" presStyleCnt="0"/>
      <dgm:spPr/>
    </dgm:pt>
    <dgm:pt modelId="{34E88B06-DB69-41C7-9B02-420BE7108436}" type="pres">
      <dgm:prSet presAssocID="{3471F936-BB0F-4126-AD0A-B651E7201929}" presName="composite" presStyleCnt="0"/>
      <dgm:spPr/>
    </dgm:pt>
    <dgm:pt modelId="{A65D622E-1B46-4F81-8971-A26F30578740}" type="pres">
      <dgm:prSet presAssocID="{3471F936-BB0F-4126-AD0A-B651E7201929}" presName="Child" presStyleLbl="revTx" presStyleIdx="5" presStyleCnt="6" custScaleX="119581" custScaleY="98616" custLinFactNeighborX="1845" custLinFactNeighborY="35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A6824C-0871-4F4C-B6DF-63747C68843C}" type="presOf" srcId="{CD8807C3-F607-43CA-8383-7FE24827523A}" destId="{A65D622E-1B46-4F81-8971-A26F30578740}" srcOrd="0" destOrd="0" presId="urn:microsoft.com/office/officeart/2009/3/layout/PieProcess"/>
    <dgm:cxn modelId="{B98BF7DD-07E7-4162-94D1-0656BADE31EE}" srcId="{AE3151C5-4AA3-49EF-B3B7-9CE5F495FDE0}" destId="{88173B64-2C78-4756-932F-920DBCDD6A5F}" srcOrd="0" destOrd="0" parTransId="{68082928-41F2-48BA-B062-3ED62801106D}" sibTransId="{AB6829D4-9128-45B4-9A30-8F9659DF2862}"/>
    <dgm:cxn modelId="{C463DCA5-D261-4FF8-A806-94EE6D53966B}" type="presOf" srcId="{57FCD662-BB21-4BDC-92F3-19FFC6BCA05E}" destId="{7E564518-FEE1-4C4D-BF92-A87031EC77C4}" srcOrd="0" destOrd="0" presId="urn:microsoft.com/office/officeart/2009/3/layout/PieProcess"/>
    <dgm:cxn modelId="{22F8923F-4D9F-4F00-9294-FA8B0817BAD5}" type="presOf" srcId="{3471F936-BB0F-4126-AD0A-B651E7201929}" destId="{05219436-8F00-44A8-A6A6-D99926FA792F}" srcOrd="0" destOrd="0" presId="urn:microsoft.com/office/officeart/2009/3/layout/PieProcess"/>
    <dgm:cxn modelId="{597187A3-60E3-470E-AA76-2070683033A4}" type="presOf" srcId="{3913D1BD-6754-45AD-8420-688FDFB0FE35}" destId="{D7FCAF04-10A5-4D96-969F-64449BF787AF}" srcOrd="0" destOrd="0" presId="urn:microsoft.com/office/officeart/2009/3/layout/PieProcess"/>
    <dgm:cxn modelId="{251A9652-E98F-4DB4-BA8D-CA958679F1EC}" srcId="{57FCD662-BB21-4BDC-92F3-19FFC6BCA05E}" destId="{3471F936-BB0F-4126-AD0A-B651E7201929}" srcOrd="2" destOrd="0" parTransId="{7870EA86-4D2F-4E00-BF3D-BAC5866C6548}" sibTransId="{2227B70C-D12D-4B92-B5D7-7D794DE9DFC7}"/>
    <dgm:cxn modelId="{A1321B84-8B1E-4D4F-B799-009561A353A7}" type="presOf" srcId="{88173B64-2C78-4756-932F-920DBCDD6A5F}" destId="{41075862-A756-4E00-A66D-5FDA62B32196}" srcOrd="0" destOrd="0" presId="urn:microsoft.com/office/officeart/2009/3/layout/PieProcess"/>
    <dgm:cxn modelId="{83465C4B-4DA9-4182-869C-4AC651ED1D33}" srcId="{57FCD662-BB21-4BDC-92F3-19FFC6BCA05E}" destId="{AE3151C5-4AA3-49EF-B3B7-9CE5F495FDE0}" srcOrd="1" destOrd="0" parTransId="{5FD5FB1A-CD69-4B89-8B1A-90297D7BB054}" sibTransId="{0C9958BA-D592-4534-A205-13080C6276E1}"/>
    <dgm:cxn modelId="{044747DE-8F15-440B-B4ED-E19DFC6EBEA2}" srcId="{57FCD662-BB21-4BDC-92F3-19FFC6BCA05E}" destId="{3913D1BD-6754-45AD-8420-688FDFB0FE35}" srcOrd="0" destOrd="0" parTransId="{FCDD8BC9-9BE9-4E1D-B5C9-F0FB30195EF3}" sibTransId="{A395E950-6CB7-46E6-B32F-4C0282955B03}"/>
    <dgm:cxn modelId="{59B3C0F3-833D-4235-9AB6-B963F32B585A}" type="presOf" srcId="{AE3151C5-4AA3-49EF-B3B7-9CE5F495FDE0}" destId="{B98AFAC4-90E6-4FAC-80E3-AAA683D8C569}" srcOrd="0" destOrd="0" presId="urn:microsoft.com/office/officeart/2009/3/layout/PieProcess"/>
    <dgm:cxn modelId="{6D2EFD71-9231-48DF-9430-57624A4BCEE2}" srcId="{3471F936-BB0F-4126-AD0A-B651E7201929}" destId="{CD8807C3-F607-43CA-8383-7FE24827523A}" srcOrd="0" destOrd="0" parTransId="{FC93A1D9-76D7-471C-8E7F-9BDC2234977A}" sibTransId="{9EFBFAA8-F3D1-41E7-82FE-939D2D9ECEB2}"/>
    <dgm:cxn modelId="{4A1A07C6-A392-482F-B7A9-E8B7BB12F049}" srcId="{3913D1BD-6754-45AD-8420-688FDFB0FE35}" destId="{57B94FDA-5B74-4F0B-8378-FC11C01A6854}" srcOrd="0" destOrd="0" parTransId="{A469BCC3-C6E5-4121-9880-B38366EE816C}" sibTransId="{FEE5F649-C039-4C77-AE1B-3F8011FA3663}"/>
    <dgm:cxn modelId="{D31C2E76-39C6-4409-85D5-07BC8A8A1349}" type="presOf" srcId="{57B94FDA-5B74-4F0B-8378-FC11C01A6854}" destId="{83670EC6-07B0-478E-9532-A73360CB6221}" srcOrd="0" destOrd="0" presId="urn:microsoft.com/office/officeart/2009/3/layout/PieProcess"/>
    <dgm:cxn modelId="{13A0A815-3842-41A5-871A-5F61FF1696D0}" type="presParOf" srcId="{7E564518-FEE1-4C4D-BF92-A87031EC77C4}" destId="{191C9E7C-7FF4-4EEB-BD74-B285BAACCF18}" srcOrd="0" destOrd="0" presId="urn:microsoft.com/office/officeart/2009/3/layout/PieProcess"/>
    <dgm:cxn modelId="{D62023C4-B669-4A9B-8D42-BD9753730B40}" type="presParOf" srcId="{191C9E7C-7FF4-4EEB-BD74-B285BAACCF18}" destId="{D4A2834B-6ED9-4C26-89BF-92769B5578ED}" srcOrd="0" destOrd="0" presId="urn:microsoft.com/office/officeart/2009/3/layout/PieProcess"/>
    <dgm:cxn modelId="{2A957FC5-B1BE-46DB-A070-0C2B2E8B6CEF}" type="presParOf" srcId="{191C9E7C-7FF4-4EEB-BD74-B285BAACCF18}" destId="{A04F0CFE-48A8-4E74-8951-0103A5A1E270}" srcOrd="1" destOrd="0" presId="urn:microsoft.com/office/officeart/2009/3/layout/PieProcess"/>
    <dgm:cxn modelId="{9C807205-81AF-4400-8E18-0E200B94BE3D}" type="presParOf" srcId="{191C9E7C-7FF4-4EEB-BD74-B285BAACCF18}" destId="{D7FCAF04-10A5-4D96-969F-64449BF787AF}" srcOrd="2" destOrd="0" presId="urn:microsoft.com/office/officeart/2009/3/layout/PieProcess"/>
    <dgm:cxn modelId="{C0972087-E114-4686-9CF2-ECF22B556720}" type="presParOf" srcId="{7E564518-FEE1-4C4D-BF92-A87031EC77C4}" destId="{E078DE58-443E-47FE-A886-595F1E279A36}" srcOrd="1" destOrd="0" presId="urn:microsoft.com/office/officeart/2009/3/layout/PieProcess"/>
    <dgm:cxn modelId="{E8ACE93E-806E-4F83-B9EC-0383CB2B87EF}" type="presParOf" srcId="{7E564518-FEE1-4C4D-BF92-A87031EC77C4}" destId="{21E90A2C-1B0F-447C-91D9-88F518705FC9}" srcOrd="2" destOrd="0" presId="urn:microsoft.com/office/officeart/2009/3/layout/PieProcess"/>
    <dgm:cxn modelId="{331B0638-0251-4DFD-B962-10626C9A2828}" type="presParOf" srcId="{21E90A2C-1B0F-447C-91D9-88F518705FC9}" destId="{83670EC6-07B0-478E-9532-A73360CB6221}" srcOrd="0" destOrd="0" presId="urn:microsoft.com/office/officeart/2009/3/layout/PieProcess"/>
    <dgm:cxn modelId="{8ADF03D9-59D0-4BBB-BEC6-3F88241722A3}" type="presParOf" srcId="{7E564518-FEE1-4C4D-BF92-A87031EC77C4}" destId="{F9574823-16CD-4D64-BC7E-232EE2BB903D}" srcOrd="3" destOrd="0" presId="urn:microsoft.com/office/officeart/2009/3/layout/PieProcess"/>
    <dgm:cxn modelId="{F4E388DA-58E2-4106-8846-BF77E01313DC}" type="presParOf" srcId="{7E564518-FEE1-4C4D-BF92-A87031EC77C4}" destId="{FD3E7FA2-1A0F-42BB-AB3F-231EF5426BF3}" srcOrd="4" destOrd="0" presId="urn:microsoft.com/office/officeart/2009/3/layout/PieProcess"/>
    <dgm:cxn modelId="{160438B2-8BB3-4448-B799-6B6E15E6FFEC}" type="presParOf" srcId="{FD3E7FA2-1A0F-42BB-AB3F-231EF5426BF3}" destId="{64B06C0A-ECDA-4CCA-9301-3C5B1218BEFA}" srcOrd="0" destOrd="0" presId="urn:microsoft.com/office/officeart/2009/3/layout/PieProcess"/>
    <dgm:cxn modelId="{9E6F5549-D387-4D29-B8A5-D07774B9D43E}" type="presParOf" srcId="{FD3E7FA2-1A0F-42BB-AB3F-231EF5426BF3}" destId="{625863D0-C152-4D02-A8A0-83E2EB0A5F35}" srcOrd="1" destOrd="0" presId="urn:microsoft.com/office/officeart/2009/3/layout/PieProcess"/>
    <dgm:cxn modelId="{C489233F-A8C3-45B2-AC8A-79F9CCEA7BEE}" type="presParOf" srcId="{FD3E7FA2-1A0F-42BB-AB3F-231EF5426BF3}" destId="{B98AFAC4-90E6-4FAC-80E3-AAA683D8C569}" srcOrd="2" destOrd="0" presId="urn:microsoft.com/office/officeart/2009/3/layout/PieProcess"/>
    <dgm:cxn modelId="{09247D86-E73A-4C4F-83E0-3AB1306C3407}" type="presParOf" srcId="{7E564518-FEE1-4C4D-BF92-A87031EC77C4}" destId="{C24D4281-EE2C-4B5E-8A07-5FF4BF6218AD}" srcOrd="5" destOrd="0" presId="urn:microsoft.com/office/officeart/2009/3/layout/PieProcess"/>
    <dgm:cxn modelId="{08BA596E-1659-41F5-910B-E68BEFF6FC1C}" type="presParOf" srcId="{7E564518-FEE1-4C4D-BF92-A87031EC77C4}" destId="{E37FF52C-D6E2-41D3-90E5-9BEA69C75E66}" srcOrd="6" destOrd="0" presId="urn:microsoft.com/office/officeart/2009/3/layout/PieProcess"/>
    <dgm:cxn modelId="{699B9AC6-4075-42A0-A65A-389D2C777076}" type="presParOf" srcId="{E37FF52C-D6E2-41D3-90E5-9BEA69C75E66}" destId="{41075862-A756-4E00-A66D-5FDA62B32196}" srcOrd="0" destOrd="0" presId="urn:microsoft.com/office/officeart/2009/3/layout/PieProcess"/>
    <dgm:cxn modelId="{EAECB745-B6A4-4FF8-9351-12E184A0C090}" type="presParOf" srcId="{7E564518-FEE1-4C4D-BF92-A87031EC77C4}" destId="{77332E3F-2C55-4A27-B46D-0466236FCAD9}" srcOrd="7" destOrd="0" presId="urn:microsoft.com/office/officeart/2009/3/layout/PieProcess"/>
    <dgm:cxn modelId="{F9E0D520-24C1-4332-9DBB-C5734B64470A}" type="presParOf" srcId="{7E564518-FEE1-4C4D-BF92-A87031EC77C4}" destId="{B47F3F7E-D58D-4FE6-8EEC-7B7843ED8143}" srcOrd="8" destOrd="0" presId="urn:microsoft.com/office/officeart/2009/3/layout/PieProcess"/>
    <dgm:cxn modelId="{2EC80938-F921-422A-9AF6-A1D4CEC9C6AD}" type="presParOf" srcId="{B47F3F7E-D58D-4FE6-8EEC-7B7843ED8143}" destId="{C60A764A-7B6F-49E7-AC0D-512B3FD7E287}" srcOrd="0" destOrd="0" presId="urn:microsoft.com/office/officeart/2009/3/layout/PieProcess"/>
    <dgm:cxn modelId="{5DDA9AFD-B7A4-42EC-94E9-8BEA7916A652}" type="presParOf" srcId="{B47F3F7E-D58D-4FE6-8EEC-7B7843ED8143}" destId="{86E7C6AC-D1D0-4031-AA76-0E07235D4460}" srcOrd="1" destOrd="0" presId="urn:microsoft.com/office/officeart/2009/3/layout/PieProcess"/>
    <dgm:cxn modelId="{72EE0040-D57D-4C2F-94C7-0F2E4051B36E}" type="presParOf" srcId="{B47F3F7E-D58D-4FE6-8EEC-7B7843ED8143}" destId="{05219436-8F00-44A8-A6A6-D99926FA792F}" srcOrd="2" destOrd="0" presId="urn:microsoft.com/office/officeart/2009/3/layout/PieProcess"/>
    <dgm:cxn modelId="{28F9DACD-9BC6-4417-9E14-91AE69148E63}" type="presParOf" srcId="{7E564518-FEE1-4C4D-BF92-A87031EC77C4}" destId="{B6F0C76A-6BBF-4841-8B7F-BCD49AF9B2B6}" srcOrd="9" destOrd="0" presId="urn:microsoft.com/office/officeart/2009/3/layout/PieProcess"/>
    <dgm:cxn modelId="{48C56768-78A8-419E-B807-A67F9E09E3EC}" type="presParOf" srcId="{7E564518-FEE1-4C4D-BF92-A87031EC77C4}" destId="{34E88B06-DB69-41C7-9B02-420BE7108436}" srcOrd="10" destOrd="0" presId="urn:microsoft.com/office/officeart/2009/3/layout/PieProcess"/>
    <dgm:cxn modelId="{49558FBA-CEC7-4D5E-9600-3D26DFE42344}" type="presParOf" srcId="{34E88B06-DB69-41C7-9B02-420BE7108436}" destId="{A65D622E-1B46-4F81-8971-A26F30578740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C0B92-3A87-4E8E-9F06-C39D14184F84}">
      <dgm:prSet phldrT="[Текст]" custT="1"/>
      <dgm:spPr>
        <a:effectLst/>
      </dgm:spPr>
      <dgm:t>
        <a:bodyPr/>
        <a:lstStyle/>
        <a:p>
          <a:r>
            <a:rPr lang="ru-RU" sz="1800" b="1" dirty="0" smtClean="0">
              <a:latin typeface="+mj-lt"/>
              <a:cs typeface="Arial" panose="020B0604020202020204" pitchFamily="34" charset="0"/>
            </a:rPr>
            <a:t>старт пилотного проекта по маркировке кресел-колясок</a:t>
          </a:r>
          <a:endParaRPr lang="ru-RU" sz="1800" b="1" dirty="0">
            <a:latin typeface="+mj-lt"/>
            <a:cs typeface="Arial" panose="020B0604020202020204" pitchFamily="34" charset="0"/>
          </a:endParaRPr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800"/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1" custScaleX="20870" custScaleY="48658" custLinFactNeighborX="26090" custLinFactNeighborY="43515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softEdge rad="0"/>
        </a:effectLst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1" custScaleX="82645" custScaleY="82645" custLinFactNeighborX="778" custLinFactNeighborY="-2707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86E957FC-A611-4332-BC29-EB6D07854E2A}" type="presOf" srcId="{E5BF0C6E-8587-47E3-B619-93497F1DDFB5}" destId="{7300C139-B7E5-4092-A57D-D2222BA81AE1}" srcOrd="0" destOrd="0" presId="urn:microsoft.com/office/officeart/2005/8/layout/hProcess10"/>
    <dgm:cxn modelId="{23AFD9EA-A012-4119-BE77-D6E9C3387CE6}" type="presOf" srcId="{B0FC0B92-3A87-4E8E-9F06-C39D14184F84}" destId="{8CC1E651-9696-410B-8DC9-0C6A3B7F63F6}" srcOrd="0" destOrd="0" presId="urn:microsoft.com/office/officeart/2005/8/layout/hProcess10"/>
    <dgm:cxn modelId="{CE625060-1106-48AD-9386-EF064B65E433}" type="presParOf" srcId="{7300C139-B7E5-4092-A57D-D2222BA81AE1}" destId="{7029A454-71F6-42EA-AA89-44D651E26A9F}" srcOrd="0" destOrd="0" presId="urn:microsoft.com/office/officeart/2005/8/layout/hProcess10"/>
    <dgm:cxn modelId="{8E6A3D01-86BD-457B-BA8A-66EA47FD2673}" type="presParOf" srcId="{7029A454-71F6-42EA-AA89-44D651E26A9F}" destId="{11FD064E-066D-4E63-AA59-D33D4FE1FA1B}" srcOrd="0" destOrd="0" presId="urn:microsoft.com/office/officeart/2005/8/layout/hProcess10"/>
    <dgm:cxn modelId="{6C7E957A-5539-4E40-8108-0F57070C7F5B}" type="presParOf" srcId="{7029A454-71F6-42EA-AA89-44D651E26A9F}" destId="{8CC1E651-9696-410B-8DC9-0C6A3B7F63F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150B1FC-327C-4A4A-BC34-D1A4B1F7880F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0776F6-D5C5-4DF7-BD1F-4475841AFC5F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A32B3716-1125-4494-9506-8D06E0D2CEDD}" type="par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ED930B7-A774-41FF-83D2-7EEC2B33911E}" type="sib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49E730A-ED13-4DBD-ADED-C391EB6C9577}">
      <dgm:prSet phldrT="[Текст]" custT="1"/>
      <dgm:spPr/>
      <dgm:t>
        <a:bodyPr/>
        <a:lstStyle/>
        <a:p>
          <a:r>
            <a:rPr lang="ru-RU" sz="2000" b="1" u="none" dirty="0" smtClean="0">
              <a:latin typeface="+mj-lt"/>
              <a:cs typeface="Arial" panose="020B0604020202020204" pitchFamily="34" charset="0"/>
            </a:rPr>
            <a:t> </a:t>
          </a:r>
          <a:r>
            <a:rPr lang="ru-RU" sz="2000" b="1" u="sng" dirty="0" smtClean="0">
              <a:latin typeface="+mj-lt"/>
              <a:cs typeface="Arial" panose="020B0604020202020204" pitchFamily="34" charset="0"/>
            </a:rPr>
            <a:t>с 1 сентября  2019 г. </a:t>
          </a:r>
          <a:r>
            <a:rPr lang="ru-RU" sz="2000" b="1" u="sng" dirty="0" smtClean="0">
              <a:latin typeface="+mj-lt"/>
            </a:rPr>
            <a:t> 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7CD36CC3-4BB8-4ABC-AB7B-3DCEE9E54D9D}" type="par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E8C52EF4-0938-443A-A232-CC597FB3E9E7}" type="sib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FAA3B9EB-FB2D-4AB2-8365-0D3B386DC46F}">
      <dgm:prSet phldrT="[Текст]" custT="1"/>
      <dgm:spPr/>
      <dgm:t>
        <a:bodyPr/>
        <a:lstStyle/>
        <a:p>
          <a:r>
            <a:rPr lang="ru-RU" sz="2000" b="1" u="none" dirty="0" smtClean="0">
              <a:latin typeface="+mj-lt"/>
            </a:rPr>
            <a:t> </a:t>
          </a:r>
          <a:r>
            <a:rPr lang="ru-RU" sz="2000" b="1" u="sng" dirty="0" smtClean="0">
              <a:latin typeface="+mj-lt"/>
            </a:rPr>
            <a:t>до 1 июня 2021 г.</a:t>
          </a:r>
          <a:endParaRPr lang="ru-RU" sz="2000" b="1" u="sng" dirty="0">
            <a:latin typeface="+mj-lt"/>
            <a:cs typeface="Arial" panose="020B0604020202020204" pitchFamily="34" charset="0"/>
          </a:endParaRPr>
        </a:p>
      </dgm:t>
    </dgm:pt>
    <dgm:pt modelId="{0B09A340-0C2D-47EF-8D60-3351AC8B07A0}" type="parTrans" cxnId="{CA8145B5-B2A6-4D82-86F2-7E81F74DE1AC}">
      <dgm:prSet/>
      <dgm:spPr/>
      <dgm:t>
        <a:bodyPr/>
        <a:lstStyle/>
        <a:p>
          <a:endParaRPr lang="ru-RU"/>
        </a:p>
      </dgm:t>
    </dgm:pt>
    <dgm:pt modelId="{628005B5-9D7D-4BC9-9436-BFCF51E90398}" type="sibTrans" cxnId="{CA8145B5-B2A6-4D82-86F2-7E81F74DE1AC}">
      <dgm:prSet/>
      <dgm:spPr/>
      <dgm:t>
        <a:bodyPr/>
        <a:lstStyle/>
        <a:p>
          <a:endParaRPr lang="ru-RU"/>
        </a:p>
      </dgm:t>
    </dgm:pt>
    <dgm:pt modelId="{04960C63-B6ED-4C7F-B321-6699B97A9206}" type="pres">
      <dgm:prSet presAssocID="{C150B1FC-327C-4A4A-BC34-D1A4B1F7880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63907E-F428-4867-9617-EE4F113D09A8}" type="pres">
      <dgm:prSet presAssocID="{980776F6-D5C5-4DF7-BD1F-4475841AFC5F}" presName="ParentComposite" presStyleCnt="0"/>
      <dgm:spPr/>
    </dgm:pt>
    <dgm:pt modelId="{10A2C766-8E96-427E-8939-63B2CAD3CC6C}" type="pres">
      <dgm:prSet presAssocID="{980776F6-D5C5-4DF7-BD1F-4475841AFC5F}" presName="Chord" presStyleLbl="bgShp" presStyleIdx="0" presStyleCnt="1" custScaleX="94753" custScaleY="94753" custLinFactX="15294" custLinFactNeighborX="100000" custLinFactNeighborY="7704"/>
      <dgm:spPr/>
    </dgm:pt>
    <dgm:pt modelId="{D373A481-0D2A-4412-97AE-0963ED80B8A2}" type="pres">
      <dgm:prSet presAssocID="{980776F6-D5C5-4DF7-BD1F-4475841AFC5F}" presName="Pie" presStyleLbl="alignNode1" presStyleIdx="0" presStyleCnt="1" custLinFactX="40952" custLinFactNeighborX="100000" custLinFactNeighborY="11678"/>
      <dgm:spPr/>
    </dgm:pt>
    <dgm:pt modelId="{467F4F56-50A9-4F55-9497-7ECE4CD70D7E}" type="pres">
      <dgm:prSet presAssocID="{980776F6-D5C5-4DF7-BD1F-4475841AFC5F}" presName="Paren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0215-F4C7-4A2C-A75D-BB0AE03949A4}" type="pres">
      <dgm:prSet presAssocID="{E8C52EF4-0938-443A-A232-CC597FB3E9E7}" presName="negSibTrans" presStyleCnt="0"/>
      <dgm:spPr/>
    </dgm:pt>
    <dgm:pt modelId="{B4F1D823-BABB-4CA5-B3F5-DF8DD899AB9F}" type="pres">
      <dgm:prSet presAssocID="{980776F6-D5C5-4DF7-BD1F-4475841AFC5F}" presName="composite" presStyleCnt="0"/>
      <dgm:spPr/>
    </dgm:pt>
    <dgm:pt modelId="{C8E081A2-7B44-42CC-8CFC-3C3051A37975}" type="pres">
      <dgm:prSet presAssocID="{980776F6-D5C5-4DF7-BD1F-4475841AFC5F}" presName="Child" presStyleLbl="revTx" presStyleIdx="1" presStyleCnt="2" custScaleX="249369" custLinFactNeighborX="55688" custLinFactNeighborY="2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E174FD-AE49-4558-8F8C-45036AB906BE}" type="presOf" srcId="{149E730A-ED13-4DBD-ADED-C391EB6C9577}" destId="{C8E081A2-7B44-42CC-8CFC-3C3051A37975}" srcOrd="0" destOrd="0" presId="urn:microsoft.com/office/officeart/2009/3/layout/PieProcess"/>
    <dgm:cxn modelId="{9537D58C-6AC4-4561-B270-7AEA799A9425}" type="presOf" srcId="{FAA3B9EB-FB2D-4AB2-8365-0D3B386DC46F}" destId="{C8E081A2-7B44-42CC-8CFC-3C3051A37975}" srcOrd="0" destOrd="1" presId="urn:microsoft.com/office/officeart/2009/3/layout/PieProcess"/>
    <dgm:cxn modelId="{100FF757-AD2B-4AB0-A2BF-D68B650EC919}" srcId="{C150B1FC-327C-4A4A-BC34-D1A4B1F7880F}" destId="{980776F6-D5C5-4DF7-BD1F-4475841AFC5F}" srcOrd="0" destOrd="0" parTransId="{A32B3716-1125-4494-9506-8D06E0D2CEDD}" sibTransId="{5ED930B7-A774-41FF-83D2-7EEC2B33911E}"/>
    <dgm:cxn modelId="{33B1066B-9695-4903-A7A9-69B29E69E3FA}" type="presOf" srcId="{980776F6-D5C5-4DF7-BD1F-4475841AFC5F}" destId="{467F4F56-50A9-4F55-9497-7ECE4CD70D7E}" srcOrd="0" destOrd="0" presId="urn:microsoft.com/office/officeart/2009/3/layout/PieProcess"/>
    <dgm:cxn modelId="{345B3426-4DAC-4732-8682-F7F7AEB780C6}" type="presOf" srcId="{C150B1FC-327C-4A4A-BC34-D1A4B1F7880F}" destId="{04960C63-B6ED-4C7F-B321-6699B97A9206}" srcOrd="0" destOrd="0" presId="urn:microsoft.com/office/officeart/2009/3/layout/PieProcess"/>
    <dgm:cxn modelId="{CA8145B5-B2A6-4D82-86F2-7E81F74DE1AC}" srcId="{980776F6-D5C5-4DF7-BD1F-4475841AFC5F}" destId="{FAA3B9EB-FB2D-4AB2-8365-0D3B386DC46F}" srcOrd="1" destOrd="0" parTransId="{0B09A340-0C2D-47EF-8D60-3351AC8B07A0}" sibTransId="{628005B5-9D7D-4BC9-9436-BFCF51E90398}"/>
    <dgm:cxn modelId="{2D45CF3D-DFDC-418C-BB05-8D374E7848E1}" srcId="{980776F6-D5C5-4DF7-BD1F-4475841AFC5F}" destId="{149E730A-ED13-4DBD-ADED-C391EB6C9577}" srcOrd="0" destOrd="0" parTransId="{7CD36CC3-4BB8-4ABC-AB7B-3DCEE9E54D9D}" sibTransId="{E8C52EF4-0938-443A-A232-CC597FB3E9E7}"/>
    <dgm:cxn modelId="{81A09044-D2A3-4A98-824D-70D1BBB451D9}" type="presParOf" srcId="{04960C63-B6ED-4C7F-B321-6699B97A9206}" destId="{7163907E-F428-4867-9617-EE4F113D09A8}" srcOrd="0" destOrd="0" presId="urn:microsoft.com/office/officeart/2009/3/layout/PieProcess"/>
    <dgm:cxn modelId="{797F28DE-A096-4DC2-845E-0A7E7EB9EFDF}" type="presParOf" srcId="{7163907E-F428-4867-9617-EE4F113D09A8}" destId="{10A2C766-8E96-427E-8939-63B2CAD3CC6C}" srcOrd="0" destOrd="0" presId="urn:microsoft.com/office/officeart/2009/3/layout/PieProcess"/>
    <dgm:cxn modelId="{F8D9A515-2C12-425D-AB48-1B593F426525}" type="presParOf" srcId="{7163907E-F428-4867-9617-EE4F113D09A8}" destId="{D373A481-0D2A-4412-97AE-0963ED80B8A2}" srcOrd="1" destOrd="0" presId="urn:microsoft.com/office/officeart/2009/3/layout/PieProcess"/>
    <dgm:cxn modelId="{4AE7AB0D-F615-4AF1-9C2E-11FEFE4BAD95}" type="presParOf" srcId="{7163907E-F428-4867-9617-EE4F113D09A8}" destId="{467F4F56-50A9-4F55-9497-7ECE4CD70D7E}" srcOrd="2" destOrd="0" presId="urn:microsoft.com/office/officeart/2009/3/layout/PieProcess"/>
    <dgm:cxn modelId="{C127CD03-772C-4136-B17E-2A69C109EFA3}" type="presParOf" srcId="{04960C63-B6ED-4C7F-B321-6699B97A9206}" destId="{5B930215-F4C7-4A2C-A75D-BB0AE03949A4}" srcOrd="1" destOrd="0" presId="urn:microsoft.com/office/officeart/2009/3/layout/PieProcess"/>
    <dgm:cxn modelId="{168C4CD8-2D6A-4A88-A333-9BDB137F9564}" type="presParOf" srcId="{04960C63-B6ED-4C7F-B321-6699B97A9206}" destId="{B4F1D823-BABB-4CA5-B3F5-DF8DD899AB9F}" srcOrd="2" destOrd="0" presId="urn:microsoft.com/office/officeart/2009/3/layout/PieProcess"/>
    <dgm:cxn modelId="{3746EABA-7559-43B8-8B65-DEEA681FEB68}" type="presParOf" srcId="{B4F1D823-BABB-4CA5-B3F5-DF8DD899AB9F}" destId="{C8E081A2-7B44-42CC-8CFC-3C3051A37975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регистрация производителей и торговых точек в системе маркировки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800"/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600"/>
        </a:p>
      </dgm:t>
    </dgm:pt>
    <dgm:pt modelId="{236EB9E0-6440-4132-ADA6-D19E97BEB37B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запрет оборота немаркированной альтернативной табачной продукции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5EE8F3B0-2587-415A-97BA-B4E6A24EA845}" type="parTrans" cxnId="{185AAFDA-1402-4E73-86C4-0B9480340B13}">
      <dgm:prSet/>
      <dgm:spPr/>
      <dgm:t>
        <a:bodyPr/>
        <a:lstStyle/>
        <a:p>
          <a:endParaRPr lang="ru-RU"/>
        </a:p>
      </dgm:t>
    </dgm:pt>
    <dgm:pt modelId="{EFD522B4-AD1A-4381-B7F5-0F85A82E21B8}" type="sibTrans" cxnId="{185AAFDA-1402-4E73-86C4-0B9480340B13}">
      <dgm:prSet/>
      <dgm:spPr/>
      <dgm:t>
        <a:bodyPr/>
        <a:lstStyle/>
        <a:p>
          <a:endParaRPr lang="ru-RU"/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прекращение ввоза на территорию РФ немаркированной продукции. Отгрузка и приемка по УПД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4AD173F8-EA85-4EC1-BCFD-376838E40B91}" type="sibTrans" cxnId="{8C0677A0-407A-4D63-B734-34828CAB5DC6}">
      <dgm:prSet/>
      <dgm:spPr/>
      <dgm:t>
        <a:bodyPr/>
        <a:lstStyle/>
        <a:p>
          <a:endParaRPr lang="ru-RU" sz="1600"/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0" presStyleCnt="3" custScaleX="82841" custScaleY="88224" custLinFactNeighborX="32046" custLinFactNeighborY="-18903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0" presStyleCnt="3" custScaleX="105540" custScaleY="91111" custLinFactNeighborX="16737" custLinFactNeighborY="632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0" presStyleCnt="2" custScaleX="125885" custLinFactNeighborX="16621" custLinFactNeighborY="-11239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0" presStyleCnt="2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1" presStyleCnt="3" custScaleX="87999" custScaleY="88224" custLinFactNeighborX="18971" custLinFactNeighborY="-19525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1" presStyleCnt="3" custScaleX="105370" custScaleY="91346" custLinFactNeighborX="3335" custLinFactNeighborY="699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C5D2F18-F915-43EC-9D06-E763D44B524A}" type="pres">
      <dgm:prSet presAssocID="{4AD173F8-EA85-4EC1-BCFD-376838E40B91}" presName="sibTrans" presStyleLbl="sibTrans2D1" presStyleIdx="1" presStyleCnt="2" custAng="6" custLinFactNeighborX="9997" custLinFactNeighborY="-10419"/>
      <dgm:spPr/>
      <dgm:t>
        <a:bodyPr/>
        <a:lstStyle/>
        <a:p>
          <a:endParaRPr lang="ru-RU"/>
        </a:p>
      </dgm:t>
    </dgm:pt>
    <dgm:pt modelId="{6405194C-3804-40EE-83C3-AF2D77BD959B}" type="pres">
      <dgm:prSet presAssocID="{4AD173F8-EA85-4EC1-BCFD-376838E40B91}" presName="connTx" presStyleLbl="sibTrans2D1" presStyleIdx="1" presStyleCnt="2"/>
      <dgm:spPr/>
      <dgm:t>
        <a:bodyPr/>
        <a:lstStyle/>
        <a:p>
          <a:endParaRPr lang="ru-RU"/>
        </a:p>
      </dgm:t>
    </dgm:pt>
    <dgm:pt modelId="{24E25FA3-4D77-4599-A097-936811F3A571}" type="pres">
      <dgm:prSet presAssocID="{236EB9E0-6440-4132-ADA6-D19E97BEB37B}" presName="composite" presStyleCnt="0"/>
      <dgm:spPr/>
    </dgm:pt>
    <dgm:pt modelId="{6E8ABF26-BBDD-4F22-9219-6868F6BAEB8B}" type="pres">
      <dgm:prSet presAssocID="{236EB9E0-6440-4132-ADA6-D19E97BEB37B}" presName="imagSh" presStyleLbl="bgImgPlace1" presStyleIdx="2" presStyleCnt="3" custScaleX="87912" custScaleY="88224" custLinFactNeighborX="9347" custLinFactNeighborY="-20029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16CFC1-B45C-4D7D-A1E4-2C0325F54A83}" type="pres">
      <dgm:prSet presAssocID="{236EB9E0-6440-4132-ADA6-D19E97BEB37B}" presName="txNode" presStyleLbl="node1" presStyleIdx="2" presStyleCnt="3" custScaleX="105174" custScaleY="91349" custLinFactNeighborX="-6932" custLinFactNeighborY="752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23677A9C-3A57-4029-ABEA-F87A1518694F}" type="presOf" srcId="{236EB9E0-6440-4132-ADA6-D19E97BEB37B}" destId="{E516CFC1-B45C-4D7D-A1E4-2C0325F54A83}" srcOrd="0" destOrd="0" presId="urn:microsoft.com/office/officeart/2005/8/layout/hProcess10"/>
    <dgm:cxn modelId="{F1D1E688-6B35-4ECA-B430-CE1E487459D9}" type="presOf" srcId="{1CE8A5AB-EBB5-4936-B410-F72E71CD1E09}" destId="{D5DD6A96-0CBC-4D42-BDEA-78214ED8B81A}" srcOrd="0" destOrd="0" presId="urn:microsoft.com/office/officeart/2005/8/layout/hProcess10"/>
    <dgm:cxn modelId="{B8427AFC-0AC3-4C94-8131-7C7ACA4F7FF7}" type="presOf" srcId="{1CE8A5AB-EBB5-4936-B410-F72E71CD1E09}" destId="{BB40C9EC-A522-452F-9440-E9443E00F0E7}" srcOrd="1" destOrd="0" presId="urn:microsoft.com/office/officeart/2005/8/layout/hProcess10"/>
    <dgm:cxn modelId="{B64E28CB-5AE8-4BFA-8E4C-5E925CCC12F1}" type="presOf" srcId="{4AD173F8-EA85-4EC1-BCFD-376838E40B91}" destId="{6405194C-3804-40EE-83C3-AF2D77BD959B}" srcOrd="1" destOrd="0" presId="urn:microsoft.com/office/officeart/2005/8/layout/hProcess10"/>
    <dgm:cxn modelId="{6C815AC6-D6C3-4146-81C5-1B86CA2B7985}" srcId="{E5BF0C6E-8587-47E3-B619-93497F1DDFB5}" destId="{37A57009-DD60-4E82-96CC-AE359E0E0DD5}" srcOrd="0" destOrd="0" parTransId="{0483BC6D-E86F-4480-9EC7-E46DC43A647C}" sibTransId="{1CE8A5AB-EBB5-4936-B410-F72E71CD1E09}"/>
    <dgm:cxn modelId="{BD7FB560-2F1F-4CD8-9B42-238D0CD9CF50}" type="presOf" srcId="{37A57009-DD60-4E82-96CC-AE359E0E0DD5}" destId="{CF4C712B-0381-4971-940C-498FD5E0DBB6}" srcOrd="0" destOrd="0" presId="urn:microsoft.com/office/officeart/2005/8/layout/hProcess10"/>
    <dgm:cxn modelId="{6542234C-C4CC-4AD5-988D-2E0C2AAC4862}" type="presOf" srcId="{4AD173F8-EA85-4EC1-BCFD-376838E40B91}" destId="{FC5D2F18-F915-43EC-9D06-E763D44B524A}" srcOrd="0" destOrd="0" presId="urn:microsoft.com/office/officeart/2005/8/layout/hProcess10"/>
    <dgm:cxn modelId="{6708E7CF-45DA-43E2-A5F3-2219F8B97ABC}" type="presOf" srcId="{E5BF0C6E-8587-47E3-B619-93497F1DDFB5}" destId="{7300C139-B7E5-4092-A57D-D2222BA81AE1}" srcOrd="0" destOrd="0" presId="urn:microsoft.com/office/officeart/2005/8/layout/hProcess10"/>
    <dgm:cxn modelId="{B44A593E-5F20-4421-8828-D3572F52E043}" type="presOf" srcId="{66F6FCC4-DCD1-499E-8E14-EB15FAD1F3CD}" destId="{6E1026DB-B3C1-46D8-923A-887A705A091B}" srcOrd="0" destOrd="0" presId="urn:microsoft.com/office/officeart/2005/8/layout/hProcess10"/>
    <dgm:cxn modelId="{8C0677A0-407A-4D63-B734-34828CAB5DC6}" srcId="{E5BF0C6E-8587-47E3-B619-93497F1DDFB5}" destId="{66F6FCC4-DCD1-499E-8E14-EB15FAD1F3CD}" srcOrd="1" destOrd="0" parTransId="{A4C10201-8D1F-4B30-A4DC-07AE1B84CC09}" sibTransId="{4AD173F8-EA85-4EC1-BCFD-376838E40B91}"/>
    <dgm:cxn modelId="{185AAFDA-1402-4E73-86C4-0B9480340B13}" srcId="{E5BF0C6E-8587-47E3-B619-93497F1DDFB5}" destId="{236EB9E0-6440-4132-ADA6-D19E97BEB37B}" srcOrd="2" destOrd="0" parTransId="{5EE8F3B0-2587-415A-97BA-B4E6A24EA845}" sibTransId="{EFD522B4-AD1A-4381-B7F5-0F85A82E21B8}"/>
    <dgm:cxn modelId="{E182B433-D312-4A4B-8BA9-30C9D49F7269}" type="presParOf" srcId="{7300C139-B7E5-4092-A57D-D2222BA81AE1}" destId="{B28858BC-6D76-46D9-A190-4345ACAA3550}" srcOrd="0" destOrd="0" presId="urn:microsoft.com/office/officeart/2005/8/layout/hProcess10"/>
    <dgm:cxn modelId="{FF5BDBF0-273C-41EF-AEA3-17ED00796AAB}" type="presParOf" srcId="{B28858BC-6D76-46D9-A190-4345ACAA3550}" destId="{68BF0801-E342-4B13-9410-A2C9E4AABD22}" srcOrd="0" destOrd="0" presId="urn:microsoft.com/office/officeart/2005/8/layout/hProcess10"/>
    <dgm:cxn modelId="{F54EB15D-2830-4669-B3DD-6406528865A2}" type="presParOf" srcId="{B28858BC-6D76-46D9-A190-4345ACAA3550}" destId="{CF4C712B-0381-4971-940C-498FD5E0DBB6}" srcOrd="1" destOrd="0" presId="urn:microsoft.com/office/officeart/2005/8/layout/hProcess10"/>
    <dgm:cxn modelId="{A47EC61B-3592-4E7E-ACE7-05D4B927C763}" type="presParOf" srcId="{7300C139-B7E5-4092-A57D-D2222BA81AE1}" destId="{D5DD6A96-0CBC-4D42-BDEA-78214ED8B81A}" srcOrd="1" destOrd="0" presId="urn:microsoft.com/office/officeart/2005/8/layout/hProcess10"/>
    <dgm:cxn modelId="{F29B98C1-436B-40B3-948C-04A2D61420BC}" type="presParOf" srcId="{D5DD6A96-0CBC-4D42-BDEA-78214ED8B81A}" destId="{BB40C9EC-A522-452F-9440-E9443E00F0E7}" srcOrd="0" destOrd="0" presId="urn:microsoft.com/office/officeart/2005/8/layout/hProcess10"/>
    <dgm:cxn modelId="{D1DC713C-1EC4-40AB-B7B5-9242B6FD21B5}" type="presParOf" srcId="{7300C139-B7E5-4092-A57D-D2222BA81AE1}" destId="{60B6ABFD-0F73-4021-8CDA-9147C95F0FBE}" srcOrd="2" destOrd="0" presId="urn:microsoft.com/office/officeart/2005/8/layout/hProcess10"/>
    <dgm:cxn modelId="{22A61557-5294-40BC-9C6C-FE819FA00BA8}" type="presParOf" srcId="{60B6ABFD-0F73-4021-8CDA-9147C95F0FBE}" destId="{BB661E72-5274-405C-B6A6-CF9F681E4058}" srcOrd="0" destOrd="0" presId="urn:microsoft.com/office/officeart/2005/8/layout/hProcess10"/>
    <dgm:cxn modelId="{568788B7-CB1C-418E-B7DB-C56E4F69E063}" type="presParOf" srcId="{60B6ABFD-0F73-4021-8CDA-9147C95F0FBE}" destId="{6E1026DB-B3C1-46D8-923A-887A705A091B}" srcOrd="1" destOrd="0" presId="urn:microsoft.com/office/officeart/2005/8/layout/hProcess10"/>
    <dgm:cxn modelId="{28CFCC92-072E-4DD3-AE8B-821C5D381B56}" type="presParOf" srcId="{7300C139-B7E5-4092-A57D-D2222BA81AE1}" destId="{FC5D2F18-F915-43EC-9D06-E763D44B524A}" srcOrd="3" destOrd="0" presId="urn:microsoft.com/office/officeart/2005/8/layout/hProcess10"/>
    <dgm:cxn modelId="{C35CBCEE-75B6-403E-AA59-54D04383B7B2}" type="presParOf" srcId="{FC5D2F18-F915-43EC-9D06-E763D44B524A}" destId="{6405194C-3804-40EE-83C3-AF2D77BD959B}" srcOrd="0" destOrd="0" presId="urn:microsoft.com/office/officeart/2005/8/layout/hProcess10"/>
    <dgm:cxn modelId="{9E585568-25D0-4BF1-8BCF-C8E85C1A1E0E}" type="presParOf" srcId="{7300C139-B7E5-4092-A57D-D2222BA81AE1}" destId="{24E25FA3-4D77-4599-A097-936811F3A571}" srcOrd="4" destOrd="0" presId="urn:microsoft.com/office/officeart/2005/8/layout/hProcess10"/>
    <dgm:cxn modelId="{D1C0D6A1-6AF8-40BD-A8F8-9A37CCE01616}" type="presParOf" srcId="{24E25FA3-4D77-4599-A097-936811F3A571}" destId="{6E8ABF26-BBDD-4F22-9219-6868F6BAEB8B}" srcOrd="0" destOrd="0" presId="urn:microsoft.com/office/officeart/2005/8/layout/hProcess10"/>
    <dgm:cxn modelId="{B2D7FDF6-A09C-45B9-BB57-A82C9F953B23}" type="presParOf" srcId="{24E25FA3-4D77-4599-A097-936811F3A571}" destId="{E516CFC1-B45C-4D7D-A1E4-2C0325F54A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FCD662-BB21-4BDC-92F3-19FFC6BCA05E}" type="doc">
      <dgm:prSet loTypeId="urn:microsoft.com/office/officeart/2009/3/layout/Pi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B94FDA-5B74-4F0B-8378-FC11C01A6854}">
      <dgm:prSet phldrT="[Текст]" custT="1"/>
      <dgm:spPr/>
      <dgm:t>
        <a:bodyPr/>
        <a:lstStyle/>
        <a:p>
          <a:r>
            <a:rPr lang="ru-RU" sz="2000" b="1" i="0" u="sng" dirty="0" smtClean="0">
              <a:latin typeface="+mj-lt"/>
            </a:rPr>
            <a:t>с 1 марта 2019 г.</a:t>
          </a:r>
          <a:endParaRPr lang="ru-RU" sz="2000" b="1" i="0" u="sng" dirty="0">
            <a:latin typeface="+mj-lt"/>
          </a:endParaRPr>
        </a:p>
      </dgm:t>
    </dgm:pt>
    <dgm:pt modelId="{A469BCC3-C6E5-4121-9880-B38366EE816C}" type="parTrans" cxnId="{4A1A07C6-A392-482F-B7A9-E8B7BB12F049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FEE5F649-C039-4C77-AE1B-3F8011FA3663}" type="sibTrans" cxnId="{4A1A07C6-A392-482F-B7A9-E8B7BB12F049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AE3151C5-4AA3-49EF-B3B7-9CE5F495FDE0}">
      <dgm:prSet phldrT="[Текст]" custT="1"/>
      <dgm:spPr/>
      <dgm:t>
        <a:bodyPr/>
        <a:lstStyle/>
        <a:p>
          <a:r>
            <a:rPr lang="ru-RU" sz="2000" b="1" i="0" u="sng" dirty="0" smtClean="0">
              <a:solidFill>
                <a:schemeClr val="bg1"/>
              </a:solidFill>
              <a:latin typeface="+mj-lt"/>
            </a:rPr>
            <a:t>э</a:t>
          </a:r>
          <a:endParaRPr lang="ru-RU" sz="2000" b="1" i="0" u="sng" dirty="0">
            <a:solidFill>
              <a:schemeClr val="bg1"/>
            </a:solidFill>
            <a:latin typeface="+mj-lt"/>
          </a:endParaRPr>
        </a:p>
      </dgm:t>
    </dgm:pt>
    <dgm:pt modelId="{5FD5FB1A-CD69-4B89-8B1A-90297D7BB054}" type="parTrans" cxnId="{83465C4B-4DA9-4182-869C-4AC651ED1D33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0C9958BA-D592-4534-A205-13080C6276E1}" type="sibTrans" cxnId="{83465C4B-4DA9-4182-869C-4AC651ED1D33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88173B64-2C78-4756-932F-920DBCDD6A5F}">
      <dgm:prSet phldrT="[Текст]" custT="1"/>
      <dgm:spPr/>
      <dgm:t>
        <a:bodyPr/>
        <a:lstStyle/>
        <a:p>
          <a:r>
            <a:rPr lang="ru-RU" sz="2000" b="1" i="0" u="none" dirty="0" smtClean="0">
              <a:latin typeface="+mj-lt"/>
            </a:rPr>
            <a:t> </a:t>
          </a:r>
          <a:r>
            <a:rPr lang="ru-RU" sz="2000" b="1" i="0" u="sng" dirty="0" smtClean="0">
              <a:latin typeface="+mj-lt"/>
            </a:rPr>
            <a:t>с 1 июля 2020 г.</a:t>
          </a:r>
          <a:endParaRPr lang="ru-RU" sz="2000" b="1" i="0" u="sng" dirty="0">
            <a:latin typeface="+mj-lt"/>
          </a:endParaRPr>
        </a:p>
      </dgm:t>
    </dgm:pt>
    <dgm:pt modelId="{68082928-41F2-48BA-B062-3ED62801106D}" type="parTrans" cxnId="{B98BF7DD-07E7-4162-94D1-0656BADE31EE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AB6829D4-9128-45B4-9A30-8F9659DF2862}" type="sibTrans" cxnId="{B98BF7DD-07E7-4162-94D1-0656BADE31EE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3471F936-BB0F-4126-AD0A-B651E7201929}">
      <dgm:prSet phldrT="[Текст]" custT="1"/>
      <dgm:spPr/>
      <dgm:t>
        <a:bodyPr/>
        <a:lstStyle/>
        <a:p>
          <a:r>
            <a:rPr lang="ru-RU" sz="2000" b="1" i="0" u="sng" dirty="0" smtClean="0">
              <a:solidFill>
                <a:schemeClr val="bg1"/>
              </a:solidFill>
              <a:latin typeface="+mj-lt"/>
            </a:rPr>
            <a:t>э</a:t>
          </a:r>
          <a:endParaRPr lang="ru-RU" sz="2000" b="1" i="0" u="sng" dirty="0">
            <a:solidFill>
              <a:schemeClr val="bg1"/>
            </a:solidFill>
            <a:latin typeface="+mj-lt"/>
          </a:endParaRPr>
        </a:p>
      </dgm:t>
    </dgm:pt>
    <dgm:pt modelId="{7870EA86-4D2F-4E00-BF3D-BAC5866C6548}" type="parTrans" cxnId="{251A9652-E98F-4DB4-BA8D-CA958679F1EC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2227B70C-D12D-4B92-B5D7-7D794DE9DFC7}" type="sibTrans" cxnId="{251A9652-E98F-4DB4-BA8D-CA958679F1EC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CD8807C3-F607-43CA-8383-7FE24827523A}">
      <dgm:prSet phldrT="[Текст]" custT="1"/>
      <dgm:spPr/>
      <dgm:t>
        <a:bodyPr/>
        <a:lstStyle/>
        <a:p>
          <a:r>
            <a:rPr lang="ru-RU" sz="2000" b="1" i="0" u="sng" dirty="0" smtClean="0">
              <a:latin typeface="+mj-lt"/>
            </a:rPr>
            <a:t>с 1 июля 2021 г.</a:t>
          </a:r>
          <a:endParaRPr lang="ru-RU" sz="2000" b="1" i="0" u="sng" dirty="0">
            <a:latin typeface="+mj-lt"/>
          </a:endParaRPr>
        </a:p>
      </dgm:t>
    </dgm:pt>
    <dgm:pt modelId="{FC93A1D9-76D7-471C-8E7F-9BDC2234977A}" type="parTrans" cxnId="{6D2EFD71-9231-48DF-9430-57624A4BCEE2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9EFBFAA8-F3D1-41E7-82FE-939D2D9ECEB2}" type="sibTrans" cxnId="{6D2EFD71-9231-48DF-9430-57624A4BCEE2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3913D1BD-6754-45AD-8420-688FDFB0FE35}">
      <dgm:prSet phldrT="[Текст]" custT="1"/>
      <dgm:spPr/>
      <dgm:t>
        <a:bodyPr/>
        <a:lstStyle/>
        <a:p>
          <a:r>
            <a:rPr lang="ru-RU" sz="2000" b="1" i="0" u="sng" dirty="0" smtClean="0">
              <a:solidFill>
                <a:schemeClr val="bg1"/>
              </a:solidFill>
              <a:latin typeface="+mj-lt"/>
            </a:rPr>
            <a:t>ээ</a:t>
          </a:r>
          <a:endParaRPr lang="ru-RU" sz="2000" b="1" i="0" u="sng" dirty="0">
            <a:solidFill>
              <a:schemeClr val="bg1"/>
            </a:solidFill>
            <a:latin typeface="+mj-lt"/>
          </a:endParaRPr>
        </a:p>
      </dgm:t>
    </dgm:pt>
    <dgm:pt modelId="{A395E950-6CB7-46E6-B32F-4C0282955B03}" type="sibTrans" cxnId="{044747DE-8F15-440B-B4ED-E19DFC6EBEA2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FCDD8BC9-9BE9-4E1D-B5C9-F0FB30195EF3}" type="parTrans" cxnId="{044747DE-8F15-440B-B4ED-E19DFC6EBEA2}">
      <dgm:prSet/>
      <dgm:spPr/>
      <dgm:t>
        <a:bodyPr/>
        <a:lstStyle/>
        <a:p>
          <a:endParaRPr lang="ru-RU" sz="2000" b="1" i="0" u="sng">
            <a:latin typeface="+mj-lt"/>
          </a:endParaRPr>
        </a:p>
      </dgm:t>
    </dgm:pt>
    <dgm:pt modelId="{7E564518-FEE1-4C4D-BF92-A87031EC77C4}" type="pres">
      <dgm:prSet presAssocID="{57FCD662-BB21-4BDC-92F3-19FFC6BCA05E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91C9E7C-7FF4-4EEB-BD74-B285BAACCF18}" type="pres">
      <dgm:prSet presAssocID="{3913D1BD-6754-45AD-8420-688FDFB0FE35}" presName="ParentComposite" presStyleCnt="0"/>
      <dgm:spPr/>
    </dgm:pt>
    <dgm:pt modelId="{D4A2834B-6ED9-4C26-89BF-92769B5578ED}" type="pres">
      <dgm:prSet presAssocID="{3913D1BD-6754-45AD-8420-688FDFB0FE35}" presName="Chord" presStyleLbl="bgShp" presStyleIdx="0" presStyleCnt="3" custScaleX="78599" custScaleY="82255"/>
      <dgm:spPr/>
    </dgm:pt>
    <dgm:pt modelId="{A04F0CFE-48A8-4E74-8951-0103A5A1E270}" type="pres">
      <dgm:prSet presAssocID="{3913D1BD-6754-45AD-8420-688FDFB0FE35}" presName="Pie" presStyleLbl="alignNode1" presStyleIdx="0" presStyleCnt="3" custScaleX="83410" custScaleY="77061"/>
      <dgm:spPr/>
    </dgm:pt>
    <dgm:pt modelId="{D7FCAF04-10A5-4D96-969F-64449BF787AF}" type="pres">
      <dgm:prSet presAssocID="{3913D1BD-6754-45AD-8420-688FDFB0FE35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8DE58-443E-47FE-A886-595F1E279A36}" type="pres">
      <dgm:prSet presAssocID="{FEE5F649-C039-4C77-AE1B-3F8011FA3663}" presName="negSibTrans" presStyleCnt="0"/>
      <dgm:spPr/>
    </dgm:pt>
    <dgm:pt modelId="{21E90A2C-1B0F-447C-91D9-88F518705FC9}" type="pres">
      <dgm:prSet presAssocID="{3913D1BD-6754-45AD-8420-688FDFB0FE35}" presName="composite" presStyleCnt="0"/>
      <dgm:spPr/>
    </dgm:pt>
    <dgm:pt modelId="{83670EC6-07B0-478E-9532-A73360CB6221}" type="pres">
      <dgm:prSet presAssocID="{3913D1BD-6754-45AD-8420-688FDFB0FE35}" presName="Child" presStyleLbl="revTx" presStyleIdx="1" presStyleCnt="6" custScaleX="125626" custLinFactNeighborX="1687" custLinFactNeighborY="4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74823-16CD-4D64-BC7E-232EE2BB903D}" type="pres">
      <dgm:prSet presAssocID="{A395E950-6CB7-46E6-B32F-4C0282955B03}" presName="sibTrans" presStyleCnt="0"/>
      <dgm:spPr/>
    </dgm:pt>
    <dgm:pt modelId="{FD3E7FA2-1A0F-42BB-AB3F-231EF5426BF3}" type="pres">
      <dgm:prSet presAssocID="{AE3151C5-4AA3-49EF-B3B7-9CE5F495FDE0}" presName="ParentComposite" presStyleCnt="0"/>
      <dgm:spPr/>
    </dgm:pt>
    <dgm:pt modelId="{64B06C0A-ECDA-4CCA-9301-3C5B1218BEFA}" type="pres">
      <dgm:prSet presAssocID="{AE3151C5-4AA3-49EF-B3B7-9CE5F495FDE0}" presName="Chord" presStyleLbl="bgShp" presStyleIdx="1" presStyleCnt="3" custScaleX="78500" custScaleY="82151"/>
      <dgm:spPr/>
    </dgm:pt>
    <dgm:pt modelId="{625863D0-C152-4D02-A8A0-83E2EB0A5F35}" type="pres">
      <dgm:prSet presAssocID="{AE3151C5-4AA3-49EF-B3B7-9CE5F495FDE0}" presName="Pie" presStyleLbl="alignNode1" presStyleIdx="1" presStyleCnt="3" custScaleX="66557" custScaleY="76994"/>
      <dgm:spPr/>
    </dgm:pt>
    <dgm:pt modelId="{B98AFAC4-90E6-4FAC-80E3-AAA683D8C569}" type="pres">
      <dgm:prSet presAssocID="{AE3151C5-4AA3-49EF-B3B7-9CE5F495FDE0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D4281-EE2C-4B5E-8A07-5FF4BF6218AD}" type="pres">
      <dgm:prSet presAssocID="{AB6829D4-9128-45B4-9A30-8F9659DF2862}" presName="negSibTrans" presStyleCnt="0"/>
      <dgm:spPr/>
    </dgm:pt>
    <dgm:pt modelId="{E37FF52C-D6E2-41D3-90E5-9BEA69C75E66}" type="pres">
      <dgm:prSet presAssocID="{AE3151C5-4AA3-49EF-B3B7-9CE5F495FDE0}" presName="composite" presStyleCnt="0"/>
      <dgm:spPr/>
    </dgm:pt>
    <dgm:pt modelId="{41075862-A756-4E00-A66D-5FDA62B32196}" type="pres">
      <dgm:prSet presAssocID="{AE3151C5-4AA3-49EF-B3B7-9CE5F495FDE0}" presName="Child" presStyleLbl="revTx" presStyleIdx="3" presStyleCnt="6" custScaleX="116741" custLinFactNeighborX="-77" custLinFactNeighborY="4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32E3F-2C55-4A27-B46D-0466236FCAD9}" type="pres">
      <dgm:prSet presAssocID="{0C9958BA-D592-4534-A205-13080C6276E1}" presName="sibTrans" presStyleCnt="0"/>
      <dgm:spPr/>
    </dgm:pt>
    <dgm:pt modelId="{B47F3F7E-D58D-4FE6-8EEC-7B7843ED8143}" type="pres">
      <dgm:prSet presAssocID="{3471F936-BB0F-4126-AD0A-B651E7201929}" presName="ParentComposite" presStyleCnt="0"/>
      <dgm:spPr/>
    </dgm:pt>
    <dgm:pt modelId="{C60A764A-7B6F-49E7-AC0D-512B3FD7E287}" type="pres">
      <dgm:prSet presAssocID="{3471F936-BB0F-4126-AD0A-B651E7201929}" presName="Chord" presStyleLbl="bgShp" presStyleIdx="2" presStyleCnt="3" custScaleX="77525" custScaleY="81945" custLinFactNeighborX="-24228" custLinFactNeighborY="-189"/>
      <dgm:spPr/>
    </dgm:pt>
    <dgm:pt modelId="{86E7C6AC-D1D0-4031-AA76-0E07235D4460}" type="pres">
      <dgm:prSet presAssocID="{3471F936-BB0F-4126-AD0A-B651E7201929}" presName="Pie" presStyleLbl="alignNode1" presStyleIdx="2" presStyleCnt="3" custScaleX="82516" custScaleY="85422" custLinFactNeighborX="-26680" custLinFactNeighborY="2059"/>
      <dgm:spPr/>
    </dgm:pt>
    <dgm:pt modelId="{05219436-8F00-44A8-A6A6-D99926FA792F}" type="pres">
      <dgm:prSet presAssocID="{3471F936-BB0F-4126-AD0A-B651E7201929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0C76A-6BBF-4841-8B7F-BCD49AF9B2B6}" type="pres">
      <dgm:prSet presAssocID="{9EFBFAA8-F3D1-41E7-82FE-939D2D9ECEB2}" presName="negSibTrans" presStyleCnt="0"/>
      <dgm:spPr/>
    </dgm:pt>
    <dgm:pt modelId="{34E88B06-DB69-41C7-9B02-420BE7108436}" type="pres">
      <dgm:prSet presAssocID="{3471F936-BB0F-4126-AD0A-B651E7201929}" presName="composite" presStyleCnt="0"/>
      <dgm:spPr/>
    </dgm:pt>
    <dgm:pt modelId="{A65D622E-1B46-4F81-8971-A26F30578740}" type="pres">
      <dgm:prSet presAssocID="{3471F936-BB0F-4126-AD0A-B651E7201929}" presName="Child" presStyleLbl="revTx" presStyleIdx="5" presStyleCnt="6" custScaleX="102965" custScaleY="98616" custLinFactNeighborX="-10898" custLinFactNeighborY="2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8BF7DD-07E7-4162-94D1-0656BADE31EE}" srcId="{AE3151C5-4AA3-49EF-B3B7-9CE5F495FDE0}" destId="{88173B64-2C78-4756-932F-920DBCDD6A5F}" srcOrd="0" destOrd="0" parTransId="{68082928-41F2-48BA-B062-3ED62801106D}" sibTransId="{AB6829D4-9128-45B4-9A30-8F9659DF2862}"/>
    <dgm:cxn modelId="{E48F25B6-7BAC-4FF1-BD32-E586A9FE3065}" type="presOf" srcId="{57B94FDA-5B74-4F0B-8378-FC11C01A6854}" destId="{83670EC6-07B0-478E-9532-A73360CB6221}" srcOrd="0" destOrd="0" presId="urn:microsoft.com/office/officeart/2009/3/layout/PieProcess"/>
    <dgm:cxn modelId="{251A9652-E98F-4DB4-BA8D-CA958679F1EC}" srcId="{57FCD662-BB21-4BDC-92F3-19FFC6BCA05E}" destId="{3471F936-BB0F-4126-AD0A-B651E7201929}" srcOrd="2" destOrd="0" parTransId="{7870EA86-4D2F-4E00-BF3D-BAC5866C6548}" sibTransId="{2227B70C-D12D-4B92-B5D7-7D794DE9DFC7}"/>
    <dgm:cxn modelId="{6D0B4327-5FF0-44C4-A734-5C3889E03CB2}" type="presOf" srcId="{AE3151C5-4AA3-49EF-B3B7-9CE5F495FDE0}" destId="{B98AFAC4-90E6-4FAC-80E3-AAA683D8C569}" srcOrd="0" destOrd="0" presId="urn:microsoft.com/office/officeart/2009/3/layout/PieProcess"/>
    <dgm:cxn modelId="{F1E1EE16-E369-4EB7-ACC3-0C9E3FC155C7}" type="presOf" srcId="{3471F936-BB0F-4126-AD0A-B651E7201929}" destId="{05219436-8F00-44A8-A6A6-D99926FA792F}" srcOrd="0" destOrd="0" presId="urn:microsoft.com/office/officeart/2009/3/layout/PieProcess"/>
    <dgm:cxn modelId="{83465C4B-4DA9-4182-869C-4AC651ED1D33}" srcId="{57FCD662-BB21-4BDC-92F3-19FFC6BCA05E}" destId="{AE3151C5-4AA3-49EF-B3B7-9CE5F495FDE0}" srcOrd="1" destOrd="0" parTransId="{5FD5FB1A-CD69-4B89-8B1A-90297D7BB054}" sibTransId="{0C9958BA-D592-4534-A205-13080C6276E1}"/>
    <dgm:cxn modelId="{044747DE-8F15-440B-B4ED-E19DFC6EBEA2}" srcId="{57FCD662-BB21-4BDC-92F3-19FFC6BCA05E}" destId="{3913D1BD-6754-45AD-8420-688FDFB0FE35}" srcOrd="0" destOrd="0" parTransId="{FCDD8BC9-9BE9-4E1D-B5C9-F0FB30195EF3}" sibTransId="{A395E950-6CB7-46E6-B32F-4C0282955B03}"/>
    <dgm:cxn modelId="{6D2EFD71-9231-48DF-9430-57624A4BCEE2}" srcId="{3471F936-BB0F-4126-AD0A-B651E7201929}" destId="{CD8807C3-F607-43CA-8383-7FE24827523A}" srcOrd="0" destOrd="0" parTransId="{FC93A1D9-76D7-471C-8E7F-9BDC2234977A}" sibTransId="{9EFBFAA8-F3D1-41E7-82FE-939D2D9ECEB2}"/>
    <dgm:cxn modelId="{B2C1DCB7-ACF3-4695-BD45-C182B3F96C32}" type="presOf" srcId="{57FCD662-BB21-4BDC-92F3-19FFC6BCA05E}" destId="{7E564518-FEE1-4C4D-BF92-A87031EC77C4}" srcOrd="0" destOrd="0" presId="urn:microsoft.com/office/officeart/2009/3/layout/PieProcess"/>
    <dgm:cxn modelId="{00A7A8DE-6424-4939-9810-8407BCD1DDD8}" type="presOf" srcId="{3913D1BD-6754-45AD-8420-688FDFB0FE35}" destId="{D7FCAF04-10A5-4D96-969F-64449BF787AF}" srcOrd="0" destOrd="0" presId="urn:microsoft.com/office/officeart/2009/3/layout/PieProcess"/>
    <dgm:cxn modelId="{4A1A07C6-A392-482F-B7A9-E8B7BB12F049}" srcId="{3913D1BD-6754-45AD-8420-688FDFB0FE35}" destId="{57B94FDA-5B74-4F0B-8378-FC11C01A6854}" srcOrd="0" destOrd="0" parTransId="{A469BCC3-C6E5-4121-9880-B38366EE816C}" sibTransId="{FEE5F649-C039-4C77-AE1B-3F8011FA3663}"/>
    <dgm:cxn modelId="{4524DE20-43C9-4CA2-8DEC-3C0B47CC0900}" type="presOf" srcId="{CD8807C3-F607-43CA-8383-7FE24827523A}" destId="{A65D622E-1B46-4F81-8971-A26F30578740}" srcOrd="0" destOrd="0" presId="urn:microsoft.com/office/officeart/2009/3/layout/PieProcess"/>
    <dgm:cxn modelId="{64FE00D4-5E36-48AC-AAF3-E87081F5437C}" type="presOf" srcId="{88173B64-2C78-4756-932F-920DBCDD6A5F}" destId="{41075862-A756-4E00-A66D-5FDA62B32196}" srcOrd="0" destOrd="0" presId="urn:microsoft.com/office/officeart/2009/3/layout/PieProcess"/>
    <dgm:cxn modelId="{234DBAC3-49B4-4406-A4B2-26F8DAD1AE89}" type="presParOf" srcId="{7E564518-FEE1-4C4D-BF92-A87031EC77C4}" destId="{191C9E7C-7FF4-4EEB-BD74-B285BAACCF18}" srcOrd="0" destOrd="0" presId="urn:microsoft.com/office/officeart/2009/3/layout/PieProcess"/>
    <dgm:cxn modelId="{B8940498-841F-4A21-A188-0B732711BCF6}" type="presParOf" srcId="{191C9E7C-7FF4-4EEB-BD74-B285BAACCF18}" destId="{D4A2834B-6ED9-4C26-89BF-92769B5578ED}" srcOrd="0" destOrd="0" presId="urn:microsoft.com/office/officeart/2009/3/layout/PieProcess"/>
    <dgm:cxn modelId="{7B8A5EBC-5ABE-4EC1-9E48-96D6C4789282}" type="presParOf" srcId="{191C9E7C-7FF4-4EEB-BD74-B285BAACCF18}" destId="{A04F0CFE-48A8-4E74-8951-0103A5A1E270}" srcOrd="1" destOrd="0" presId="urn:microsoft.com/office/officeart/2009/3/layout/PieProcess"/>
    <dgm:cxn modelId="{FF597634-BB3A-4759-B020-9B84A2F8957D}" type="presParOf" srcId="{191C9E7C-7FF4-4EEB-BD74-B285BAACCF18}" destId="{D7FCAF04-10A5-4D96-969F-64449BF787AF}" srcOrd="2" destOrd="0" presId="urn:microsoft.com/office/officeart/2009/3/layout/PieProcess"/>
    <dgm:cxn modelId="{9562F3FA-1091-480E-89B3-8DE384BCC35E}" type="presParOf" srcId="{7E564518-FEE1-4C4D-BF92-A87031EC77C4}" destId="{E078DE58-443E-47FE-A886-595F1E279A36}" srcOrd="1" destOrd="0" presId="urn:microsoft.com/office/officeart/2009/3/layout/PieProcess"/>
    <dgm:cxn modelId="{29EBB3ED-8286-4FE1-A7CF-6EED18BE9115}" type="presParOf" srcId="{7E564518-FEE1-4C4D-BF92-A87031EC77C4}" destId="{21E90A2C-1B0F-447C-91D9-88F518705FC9}" srcOrd="2" destOrd="0" presId="urn:microsoft.com/office/officeart/2009/3/layout/PieProcess"/>
    <dgm:cxn modelId="{0D17BFBB-4904-4F39-86A0-B239FEBC3430}" type="presParOf" srcId="{21E90A2C-1B0F-447C-91D9-88F518705FC9}" destId="{83670EC6-07B0-478E-9532-A73360CB6221}" srcOrd="0" destOrd="0" presId="urn:microsoft.com/office/officeart/2009/3/layout/PieProcess"/>
    <dgm:cxn modelId="{B5DC8BD7-6246-4BBB-A79E-3DB2663BAAD1}" type="presParOf" srcId="{7E564518-FEE1-4C4D-BF92-A87031EC77C4}" destId="{F9574823-16CD-4D64-BC7E-232EE2BB903D}" srcOrd="3" destOrd="0" presId="urn:microsoft.com/office/officeart/2009/3/layout/PieProcess"/>
    <dgm:cxn modelId="{4159EA86-37C3-48CA-AA24-42720A9F8408}" type="presParOf" srcId="{7E564518-FEE1-4C4D-BF92-A87031EC77C4}" destId="{FD3E7FA2-1A0F-42BB-AB3F-231EF5426BF3}" srcOrd="4" destOrd="0" presId="urn:microsoft.com/office/officeart/2009/3/layout/PieProcess"/>
    <dgm:cxn modelId="{DEAE0F3F-E8E9-4082-8CAA-8BC79B0E08F0}" type="presParOf" srcId="{FD3E7FA2-1A0F-42BB-AB3F-231EF5426BF3}" destId="{64B06C0A-ECDA-4CCA-9301-3C5B1218BEFA}" srcOrd="0" destOrd="0" presId="urn:microsoft.com/office/officeart/2009/3/layout/PieProcess"/>
    <dgm:cxn modelId="{7D04583F-E416-498D-A94F-5BB86446FA94}" type="presParOf" srcId="{FD3E7FA2-1A0F-42BB-AB3F-231EF5426BF3}" destId="{625863D0-C152-4D02-A8A0-83E2EB0A5F35}" srcOrd="1" destOrd="0" presId="urn:microsoft.com/office/officeart/2009/3/layout/PieProcess"/>
    <dgm:cxn modelId="{9EFCF0DE-13F8-4C84-B5AC-E18CC0AEA5BC}" type="presParOf" srcId="{FD3E7FA2-1A0F-42BB-AB3F-231EF5426BF3}" destId="{B98AFAC4-90E6-4FAC-80E3-AAA683D8C569}" srcOrd="2" destOrd="0" presId="urn:microsoft.com/office/officeart/2009/3/layout/PieProcess"/>
    <dgm:cxn modelId="{4ADBABC4-BF5C-464B-8499-FC5532D5C386}" type="presParOf" srcId="{7E564518-FEE1-4C4D-BF92-A87031EC77C4}" destId="{C24D4281-EE2C-4B5E-8A07-5FF4BF6218AD}" srcOrd="5" destOrd="0" presId="urn:microsoft.com/office/officeart/2009/3/layout/PieProcess"/>
    <dgm:cxn modelId="{238DBB46-0E79-48B7-B840-BA587D265A6E}" type="presParOf" srcId="{7E564518-FEE1-4C4D-BF92-A87031EC77C4}" destId="{E37FF52C-D6E2-41D3-90E5-9BEA69C75E66}" srcOrd="6" destOrd="0" presId="urn:microsoft.com/office/officeart/2009/3/layout/PieProcess"/>
    <dgm:cxn modelId="{C21EA426-98C7-42B5-92D0-EB2700B8E1F1}" type="presParOf" srcId="{E37FF52C-D6E2-41D3-90E5-9BEA69C75E66}" destId="{41075862-A756-4E00-A66D-5FDA62B32196}" srcOrd="0" destOrd="0" presId="urn:microsoft.com/office/officeart/2009/3/layout/PieProcess"/>
    <dgm:cxn modelId="{9A3B2497-F72A-4F9E-9C05-207EB974FCDB}" type="presParOf" srcId="{7E564518-FEE1-4C4D-BF92-A87031EC77C4}" destId="{77332E3F-2C55-4A27-B46D-0466236FCAD9}" srcOrd="7" destOrd="0" presId="urn:microsoft.com/office/officeart/2009/3/layout/PieProcess"/>
    <dgm:cxn modelId="{B2240E32-8172-47A8-BDC7-193ADC3B627B}" type="presParOf" srcId="{7E564518-FEE1-4C4D-BF92-A87031EC77C4}" destId="{B47F3F7E-D58D-4FE6-8EEC-7B7843ED8143}" srcOrd="8" destOrd="0" presId="urn:microsoft.com/office/officeart/2009/3/layout/PieProcess"/>
    <dgm:cxn modelId="{1626D19E-91EE-44FC-AABA-62713CF99A6B}" type="presParOf" srcId="{B47F3F7E-D58D-4FE6-8EEC-7B7843ED8143}" destId="{C60A764A-7B6F-49E7-AC0D-512B3FD7E287}" srcOrd="0" destOrd="0" presId="urn:microsoft.com/office/officeart/2009/3/layout/PieProcess"/>
    <dgm:cxn modelId="{2B3452A7-6B4E-46E3-B348-CAE8F28740B4}" type="presParOf" srcId="{B47F3F7E-D58D-4FE6-8EEC-7B7843ED8143}" destId="{86E7C6AC-D1D0-4031-AA76-0E07235D4460}" srcOrd="1" destOrd="0" presId="urn:microsoft.com/office/officeart/2009/3/layout/PieProcess"/>
    <dgm:cxn modelId="{0880878A-3DA7-4C6F-8054-153323C20945}" type="presParOf" srcId="{B47F3F7E-D58D-4FE6-8EEC-7B7843ED8143}" destId="{05219436-8F00-44A8-A6A6-D99926FA792F}" srcOrd="2" destOrd="0" presId="urn:microsoft.com/office/officeart/2009/3/layout/PieProcess"/>
    <dgm:cxn modelId="{2064FA0D-1D83-4375-81EC-C86645C64871}" type="presParOf" srcId="{7E564518-FEE1-4C4D-BF92-A87031EC77C4}" destId="{B6F0C76A-6BBF-4841-8B7F-BCD49AF9B2B6}" srcOrd="9" destOrd="0" presId="urn:microsoft.com/office/officeart/2009/3/layout/PieProcess"/>
    <dgm:cxn modelId="{7E60E0E5-4F51-4260-AFB3-4E7312D0987F}" type="presParOf" srcId="{7E564518-FEE1-4C4D-BF92-A87031EC77C4}" destId="{34E88B06-DB69-41C7-9B02-420BE7108436}" srcOrd="10" destOrd="0" presId="urn:microsoft.com/office/officeart/2009/3/layout/PieProcess"/>
    <dgm:cxn modelId="{C04BE8DF-35FA-45E3-A3B7-EF233EBA52A3}" type="presParOf" srcId="{34E88B06-DB69-41C7-9B02-420BE7108436}" destId="{A65D622E-1B46-4F81-8971-A26F30578740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7F0FC8-F2C6-4A27-B6BE-F1A331478782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934D6-6386-49C7-B925-17EB31D683AF}">
      <dgm:prSet phldrT="[Текст]" custT="1"/>
      <dgm:spPr/>
      <dgm:t>
        <a:bodyPr/>
        <a:lstStyle/>
        <a:p>
          <a:r>
            <a:rPr lang="ru-RU" sz="1800" b="1" u="none" dirty="0" smtClean="0">
              <a:latin typeface="+mj-lt"/>
            </a:rPr>
            <a:t> </a:t>
          </a:r>
          <a:r>
            <a:rPr lang="ru-RU" sz="1800" b="1" u="sng" dirty="0" smtClean="0">
              <a:latin typeface="+mj-lt"/>
            </a:rPr>
            <a:t>с 1 июля 2019 г.</a:t>
          </a:r>
          <a:endParaRPr lang="ru-RU" sz="1800" b="1" u="sng" dirty="0">
            <a:latin typeface="+mj-lt"/>
          </a:endParaRPr>
        </a:p>
      </dgm:t>
    </dgm:pt>
    <dgm:pt modelId="{41CFEBD5-2F44-42D8-981F-53F5402124E6}" type="parTrans" cxnId="{C28F4A25-8252-4F46-A8DF-F3F40F704E52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D2800050-2C0D-4696-A825-18662785CB5A}" type="sibTrans" cxnId="{C28F4A25-8252-4F46-A8DF-F3F40F704E52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08A08F9C-36F8-40BB-A759-C0B95055ECD7}">
      <dgm:prSet phldrT="[Текст]" custT="1"/>
      <dgm:spPr/>
      <dgm:t>
        <a:bodyPr/>
        <a:lstStyle/>
        <a:p>
          <a:r>
            <a:rPr lang="ru-RU" sz="2000" u="sng" dirty="0" smtClean="0">
              <a:solidFill>
                <a:schemeClr val="bg1"/>
              </a:solidFill>
              <a:latin typeface="+mj-lt"/>
            </a:rPr>
            <a:t>лл</a:t>
          </a:r>
          <a:endParaRPr lang="ru-RU" sz="2000" u="sng" dirty="0">
            <a:solidFill>
              <a:schemeClr val="bg1"/>
            </a:solidFill>
            <a:latin typeface="+mj-lt"/>
          </a:endParaRPr>
        </a:p>
      </dgm:t>
    </dgm:pt>
    <dgm:pt modelId="{FF179F21-BC40-4F33-A766-08F5E4939287}" type="parTrans" cxnId="{D319D8DF-FC69-446F-902E-EDECDE06D310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6769A6CB-53B8-4AC7-A5F8-D86EF1AA4190}" type="sibTrans" cxnId="{D319D8DF-FC69-446F-902E-EDECDE06D310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7914307D-10BA-4D7F-829F-8FAED6736F2B}">
      <dgm:prSet phldrT="[Текст]" custT="1"/>
      <dgm:spPr/>
      <dgm:t>
        <a:bodyPr/>
        <a:lstStyle/>
        <a:p>
          <a:r>
            <a:rPr lang="ru-RU" sz="1800" b="1" u="none" dirty="0" smtClean="0">
              <a:latin typeface="+mj-lt"/>
            </a:rPr>
            <a:t> </a:t>
          </a:r>
          <a:r>
            <a:rPr lang="ru-RU" sz="1800" b="1" u="sng" dirty="0" smtClean="0">
              <a:latin typeface="+mj-lt"/>
            </a:rPr>
            <a:t>с 1 октября 2019 г.</a:t>
          </a:r>
          <a:endParaRPr lang="ru-RU" sz="1800" b="1" u="sng" dirty="0">
            <a:latin typeface="+mj-lt"/>
          </a:endParaRPr>
        </a:p>
      </dgm:t>
    </dgm:pt>
    <dgm:pt modelId="{DAD7266B-DA0E-4E5B-B770-2752066E212B}" type="parTrans" cxnId="{D38E8E1A-5A2E-41B3-B666-FA06D93C3926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3F20483F-6430-441D-8654-8CDCE3FAE810}" type="sibTrans" cxnId="{D38E8E1A-5A2E-41B3-B666-FA06D93C3926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5B763254-9593-4B51-9242-8F1B5C8C7345}">
      <dgm:prSet phldrT="[Текст]" custT="1"/>
      <dgm:spPr/>
      <dgm:t>
        <a:bodyPr/>
        <a:lstStyle/>
        <a:p>
          <a:r>
            <a:rPr lang="ru-RU" sz="2000" u="sng" dirty="0" smtClean="0">
              <a:solidFill>
                <a:schemeClr val="bg1"/>
              </a:solidFill>
              <a:latin typeface="+mj-lt"/>
            </a:rPr>
            <a:t>л</a:t>
          </a:r>
          <a:endParaRPr lang="ru-RU" sz="2000" u="sng" dirty="0">
            <a:solidFill>
              <a:schemeClr val="bg1"/>
            </a:solidFill>
            <a:latin typeface="+mj-lt"/>
          </a:endParaRPr>
        </a:p>
      </dgm:t>
    </dgm:pt>
    <dgm:pt modelId="{4A9BDC52-AA08-4820-9B93-5CE4672FFC98}" type="parTrans" cxnId="{E44E3CEA-0691-4DE0-A292-B8CAD4A5DFB2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A0FA2F1C-C260-463E-A092-0D8264E32FC5}" type="sibTrans" cxnId="{E44E3CEA-0691-4DE0-A292-B8CAD4A5DFB2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12F035BB-F336-411F-86D5-28AA54B898D8}">
      <dgm:prSet phldrT="[Текст]" custT="1"/>
      <dgm:spPr/>
      <dgm:t>
        <a:bodyPr/>
        <a:lstStyle/>
        <a:p>
          <a:r>
            <a:rPr lang="ru-RU" sz="1800" b="1" u="none" dirty="0" smtClean="0">
              <a:latin typeface="+mj-lt"/>
            </a:rPr>
            <a:t>  </a:t>
          </a:r>
          <a:r>
            <a:rPr lang="ru-RU" sz="1800" b="1" u="sng" dirty="0" smtClean="0">
              <a:latin typeface="+mj-lt"/>
            </a:rPr>
            <a:t>до 1 июля 2020 г.</a:t>
          </a:r>
        </a:p>
        <a:p>
          <a:endParaRPr lang="ru-RU" sz="2000" b="1" u="sng" dirty="0">
            <a:latin typeface="+mj-lt"/>
          </a:endParaRPr>
        </a:p>
      </dgm:t>
    </dgm:pt>
    <dgm:pt modelId="{AA5C88DB-3400-44FA-BCFF-C8AFD210130E}" type="parTrans" cxnId="{0A14C7D5-80E1-4BB7-AA50-B6CDAD30F3BF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D964ABBF-E41E-4629-96D4-27849B757183}" type="sibTrans" cxnId="{0A14C7D5-80E1-4BB7-AA50-B6CDAD30F3BF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146FF574-3CDF-4944-B999-B71EB064E1A9}">
      <dgm:prSet phldrT="[Текст]" custT="1"/>
      <dgm:spPr/>
      <dgm:t>
        <a:bodyPr/>
        <a:lstStyle/>
        <a:p>
          <a:endParaRPr lang="ru-RU" sz="2000" u="sng" dirty="0">
            <a:latin typeface="+mj-lt"/>
          </a:endParaRPr>
        </a:p>
      </dgm:t>
    </dgm:pt>
    <dgm:pt modelId="{D57700CB-D816-4486-BA04-B275E734477F}" type="parTrans" cxnId="{10492B66-2C82-4151-84B5-A19D80F7A34B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6DA4378F-6E64-41CA-86F0-407EC6E08C6F}" type="sibTrans" cxnId="{10492B66-2C82-4151-84B5-A19D80F7A34B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AF8A6ED4-B5D7-4521-AD3A-A808B6B832E2}">
      <dgm:prSet phldrT="[Текст]" custT="1"/>
      <dgm:spPr/>
      <dgm:t>
        <a:bodyPr/>
        <a:lstStyle/>
        <a:p>
          <a:r>
            <a:rPr lang="ru-RU" sz="2000" u="sng" dirty="0" smtClean="0">
              <a:solidFill>
                <a:schemeClr val="bg1"/>
              </a:solidFill>
              <a:latin typeface="+mj-lt"/>
            </a:rPr>
            <a:t>л</a:t>
          </a:r>
          <a:endParaRPr lang="ru-RU" sz="2000" u="sng" dirty="0">
            <a:solidFill>
              <a:schemeClr val="bg1"/>
            </a:solidFill>
            <a:latin typeface="+mj-lt"/>
          </a:endParaRPr>
        </a:p>
      </dgm:t>
    </dgm:pt>
    <dgm:pt modelId="{BBB61942-465A-4D96-A374-E6FFFAB0C4B3}" type="sibTrans" cxnId="{9A6C56CA-AC9F-4A28-BDFB-8739703AE751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356C68A2-FAE3-43D4-A76C-64EBE0851E30}" type="parTrans" cxnId="{9A6C56CA-AC9F-4A28-BDFB-8739703AE751}">
      <dgm:prSet/>
      <dgm:spPr/>
      <dgm:t>
        <a:bodyPr/>
        <a:lstStyle/>
        <a:p>
          <a:endParaRPr lang="ru-RU" sz="2000" u="sng">
            <a:latin typeface="+mj-lt"/>
          </a:endParaRPr>
        </a:p>
      </dgm:t>
    </dgm:pt>
    <dgm:pt modelId="{6E58E177-C26D-4945-8A97-E1CB027FC9D4}">
      <dgm:prSet phldrT="[Текст]" custT="1"/>
      <dgm:spPr/>
      <dgm:t>
        <a:bodyPr/>
        <a:lstStyle/>
        <a:p>
          <a:endParaRPr lang="ru-RU" sz="2000" u="sng" dirty="0">
            <a:latin typeface="+mj-lt"/>
          </a:endParaRPr>
        </a:p>
      </dgm:t>
    </dgm:pt>
    <dgm:pt modelId="{66DC99D5-2ED4-47E5-AC27-BD7534F4CC7B}" type="parTrans" cxnId="{5A06E5F3-8EE7-4BEE-8D39-B3373E59D4DA}">
      <dgm:prSet/>
      <dgm:spPr/>
      <dgm:t>
        <a:bodyPr/>
        <a:lstStyle/>
        <a:p>
          <a:endParaRPr lang="ru-RU"/>
        </a:p>
      </dgm:t>
    </dgm:pt>
    <dgm:pt modelId="{68E4981F-313A-412E-9194-9DAB2B85BA8C}" type="sibTrans" cxnId="{5A06E5F3-8EE7-4BEE-8D39-B3373E59D4DA}">
      <dgm:prSet/>
      <dgm:spPr/>
      <dgm:t>
        <a:bodyPr/>
        <a:lstStyle/>
        <a:p>
          <a:endParaRPr lang="ru-RU"/>
        </a:p>
      </dgm:t>
    </dgm:pt>
    <dgm:pt modelId="{2528A1B4-33CF-4ACA-93CF-4A43531CBB91}" type="pres">
      <dgm:prSet presAssocID="{E37F0FC8-F2C6-4A27-B6BE-F1A331478782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0C6E7A1-FBE2-4A0D-9E1A-03982C7F75FB}" type="pres">
      <dgm:prSet presAssocID="{AF8A6ED4-B5D7-4521-AD3A-A808B6B832E2}" presName="ParentComposite" presStyleCnt="0"/>
      <dgm:spPr/>
    </dgm:pt>
    <dgm:pt modelId="{A6317414-793C-444D-9E56-2EF89913E3D6}" type="pres">
      <dgm:prSet presAssocID="{AF8A6ED4-B5D7-4521-AD3A-A808B6B832E2}" presName="Chord" presStyleLbl="bgShp" presStyleIdx="0" presStyleCnt="5" custLinFactNeighborX="-31425" custLinFactNeighborY="-6445"/>
      <dgm:spPr/>
    </dgm:pt>
    <dgm:pt modelId="{AEE554EE-AE81-4F1C-9CE0-4E947C64F16C}" type="pres">
      <dgm:prSet presAssocID="{AF8A6ED4-B5D7-4521-AD3A-A808B6B832E2}" presName="Pie" presStyleLbl="alignNode1" presStyleIdx="0" presStyleCnt="5" custLinFactNeighborX="-42090" custLinFactNeighborY="-10864"/>
      <dgm:spPr/>
    </dgm:pt>
    <dgm:pt modelId="{D6CD820B-BAE9-4237-9B6F-2F6865BE4AF1}" type="pres">
      <dgm:prSet presAssocID="{AF8A6ED4-B5D7-4521-AD3A-A808B6B832E2}" presName="Parent" presStyleLbl="revTx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4A3A-ED13-4E0D-BDFF-697102B52CDE}" type="pres">
      <dgm:prSet presAssocID="{D2800050-2C0D-4696-A825-18662785CB5A}" presName="negSibTrans" presStyleCnt="0"/>
      <dgm:spPr/>
    </dgm:pt>
    <dgm:pt modelId="{0C81E3C4-09F6-4CC9-838F-6A6B9E79922F}" type="pres">
      <dgm:prSet presAssocID="{AF8A6ED4-B5D7-4521-AD3A-A808B6B832E2}" presName="composite" presStyleCnt="0"/>
      <dgm:spPr/>
    </dgm:pt>
    <dgm:pt modelId="{F9DC67C2-B3A4-451A-BE11-CE190F375923}" type="pres">
      <dgm:prSet presAssocID="{AF8A6ED4-B5D7-4521-AD3A-A808B6B832E2}" presName="Child" presStyleLbl="revTx" presStyleIdx="1" presStyleCnt="8" custScaleX="188314" custLinFactNeighborX="-19698" custLinFactNeighborY="-16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32346-EB33-4767-9466-A7C550E8A1DF}" type="pres">
      <dgm:prSet presAssocID="{BBB61942-465A-4D96-A374-E6FFFAB0C4B3}" presName="sibTrans" presStyleCnt="0"/>
      <dgm:spPr/>
    </dgm:pt>
    <dgm:pt modelId="{72E6AD32-14CB-47E8-A94A-257E58C0743E}" type="pres">
      <dgm:prSet presAssocID="{08A08F9C-36F8-40BB-A759-C0B95055ECD7}" presName="ParentComposite" presStyleCnt="0"/>
      <dgm:spPr/>
    </dgm:pt>
    <dgm:pt modelId="{381EEC6C-C95E-4126-8848-3DC0CA316539}" type="pres">
      <dgm:prSet presAssocID="{08A08F9C-36F8-40BB-A759-C0B95055ECD7}" presName="Chord" presStyleLbl="bgShp" presStyleIdx="1" presStyleCnt="5" custLinFactNeighborX="61380" custLinFactNeighborY="-6445"/>
      <dgm:spPr/>
    </dgm:pt>
    <dgm:pt modelId="{B271FD0C-4DD5-4B91-B154-B11378CACE82}" type="pres">
      <dgm:prSet presAssocID="{08A08F9C-36F8-40BB-A759-C0B95055ECD7}" presName="Pie" presStyleLbl="alignNode1" presStyleIdx="1" presStyleCnt="5" custLinFactNeighborX="73848" custLinFactNeighborY="-1173"/>
      <dgm:spPr/>
    </dgm:pt>
    <dgm:pt modelId="{A789F58E-FEEA-4C21-B00A-02F5288DEBE9}" type="pres">
      <dgm:prSet presAssocID="{08A08F9C-36F8-40BB-A759-C0B95055ECD7}" presName="Parent" presStyleLbl="revTx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7B22B-967A-485D-ADAE-D6E7D966ABE8}" type="pres">
      <dgm:prSet presAssocID="{3F20483F-6430-441D-8654-8CDCE3FAE810}" presName="negSibTrans" presStyleCnt="0"/>
      <dgm:spPr/>
    </dgm:pt>
    <dgm:pt modelId="{FE3070A2-545D-4CAE-8C3E-46C0A930E5A8}" type="pres">
      <dgm:prSet presAssocID="{08A08F9C-36F8-40BB-A759-C0B95055ECD7}" presName="composite" presStyleCnt="0"/>
      <dgm:spPr/>
    </dgm:pt>
    <dgm:pt modelId="{4DB8B288-C2BB-4179-AAC5-108C99D79A47}" type="pres">
      <dgm:prSet presAssocID="{08A08F9C-36F8-40BB-A759-C0B95055ECD7}" presName="Child" presStyleLbl="revTx" presStyleIdx="3" presStyleCnt="8" custScaleX="212083" custLinFactNeighborX="26706" custLinFactNeighborY="-16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A63BD-9E57-4676-9BA0-ADD5DCD5BD69}" type="pres">
      <dgm:prSet presAssocID="{6769A6CB-53B8-4AC7-A5F8-D86EF1AA4190}" presName="sibTrans" presStyleCnt="0"/>
      <dgm:spPr/>
    </dgm:pt>
    <dgm:pt modelId="{43247D44-EB02-4362-AC0B-F33B9390C051}" type="pres">
      <dgm:prSet presAssocID="{5B763254-9593-4B51-9242-8F1B5C8C7345}" presName="ParentComposite" presStyleCnt="0"/>
      <dgm:spPr/>
    </dgm:pt>
    <dgm:pt modelId="{626625D0-D7CB-4966-AC00-8500B78CC920}" type="pres">
      <dgm:prSet presAssocID="{5B763254-9593-4B51-9242-8F1B5C8C7345}" presName="Chord" presStyleLbl="bgShp" presStyleIdx="2" presStyleCnt="5" custLinFactNeighborX="91080" custLinFactNeighborY="-6333"/>
      <dgm:spPr/>
    </dgm:pt>
    <dgm:pt modelId="{A0E492B8-28AE-401E-BD33-BFC5185D38E0}" type="pres">
      <dgm:prSet presAssocID="{5B763254-9593-4B51-9242-8F1B5C8C7345}" presName="Pie" presStyleLbl="alignNode1" presStyleIdx="2" presStyleCnt="5" custScaleY="99349" custLinFactX="11285" custLinFactNeighborX="100000" custLinFactNeighborY="-16165"/>
      <dgm:spPr/>
    </dgm:pt>
    <dgm:pt modelId="{A612D65E-9978-40B8-80EF-60741B2EAC49}" type="pres">
      <dgm:prSet presAssocID="{5B763254-9593-4B51-9242-8F1B5C8C7345}" presName="Parent" presStyleLbl="revTx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832F4-5D11-49FC-BDEA-50D19CBA3ABC}" type="pres">
      <dgm:prSet presAssocID="{D964ABBF-E41E-4629-96D4-27849B757183}" presName="negSibTrans" presStyleCnt="0"/>
      <dgm:spPr/>
    </dgm:pt>
    <dgm:pt modelId="{5C2BF6A1-2F4D-450D-96C8-95C4AEC52BB2}" type="pres">
      <dgm:prSet presAssocID="{5B763254-9593-4B51-9242-8F1B5C8C7345}" presName="composite" presStyleCnt="0"/>
      <dgm:spPr/>
    </dgm:pt>
    <dgm:pt modelId="{C21FD6C7-D0BA-4C18-AF4A-0717B5FF140B}" type="pres">
      <dgm:prSet presAssocID="{5B763254-9593-4B51-9242-8F1B5C8C7345}" presName="Child" presStyleLbl="revTx" presStyleIdx="5" presStyleCnt="8" custScaleX="202236" custLinFactNeighborX="35983" custLinFactNeighborY="-10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BE601-D3E9-4278-9E72-643C038A159C}" type="pres">
      <dgm:prSet presAssocID="{A0FA2F1C-C260-463E-A092-0D8264E32FC5}" presName="sibTrans" presStyleCnt="0"/>
      <dgm:spPr/>
    </dgm:pt>
    <dgm:pt modelId="{E38658E3-852C-4A68-B4D5-887207DA9A99}" type="pres">
      <dgm:prSet presAssocID="{6E58E177-C26D-4945-8A97-E1CB027FC9D4}" presName="ParentComposite" presStyleCnt="0"/>
      <dgm:spPr/>
    </dgm:pt>
    <dgm:pt modelId="{D99E49E0-A032-4481-B8CE-A19F597B6770}" type="pres">
      <dgm:prSet presAssocID="{6E58E177-C26D-4945-8A97-E1CB027FC9D4}" presName="Chord" presStyleLbl="bgShp" presStyleIdx="3" presStyleCnt="5" custLinFactX="-609712" custLinFactY="300000" custLinFactNeighborX="-700000" custLinFactNeighborY="325214"/>
      <dgm:spPr/>
    </dgm:pt>
    <dgm:pt modelId="{F3430442-0EA8-4421-8990-06BF121F30A6}" type="pres">
      <dgm:prSet presAssocID="{6E58E177-C26D-4945-8A97-E1CB027FC9D4}" presName="Pie" presStyleLbl="alignNode1" presStyleIdx="3" presStyleCnt="5" custLinFactX="-800000" custLinFactY="378952" custLinFactNeighborX="-832677" custLinFactNeighborY="400000"/>
      <dgm:spPr/>
    </dgm:pt>
    <dgm:pt modelId="{1C0CFF60-7851-4826-AFD5-EA90B20468AB}" type="pres">
      <dgm:prSet presAssocID="{6E58E177-C26D-4945-8A97-E1CB027FC9D4}" presName="Parent" presStyleLbl="revTx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001436-A198-477B-8C50-4EB981F6EAFF}" type="pres">
      <dgm:prSet presAssocID="{146FF574-3CDF-4944-B999-B71EB064E1A9}" presName="ParentComposite" presStyleCnt="0"/>
      <dgm:spPr/>
    </dgm:pt>
    <dgm:pt modelId="{DC58DCBF-2567-428B-8B94-BC829611F641}" type="pres">
      <dgm:prSet presAssocID="{146FF574-3CDF-4944-B999-B71EB064E1A9}" presName="Chord" presStyleLbl="bgShp" presStyleIdx="4" presStyleCnt="5" custLinFactX="-400000" custLinFactY="300000" custLinFactNeighborX="-429514" custLinFactNeighborY="325214"/>
      <dgm:spPr/>
      <dgm:t>
        <a:bodyPr/>
        <a:lstStyle/>
        <a:p>
          <a:endParaRPr lang="ru-RU"/>
        </a:p>
      </dgm:t>
    </dgm:pt>
    <dgm:pt modelId="{5788875A-76F4-403E-B9C4-11F32EED0FCB}" type="pres">
      <dgm:prSet presAssocID="{146FF574-3CDF-4944-B999-B71EB064E1A9}" presName="Pie" presStyleLbl="alignNode1" presStyleIdx="4" presStyleCnt="5" custScaleX="89400" custLinFactX="-500000" custLinFactY="378952" custLinFactNeighborX="-534822" custLinFactNeighborY="400000"/>
      <dgm:spPr/>
    </dgm:pt>
    <dgm:pt modelId="{CBCC8B20-B433-4774-B8CF-350DD271C9EC}" type="pres">
      <dgm:prSet presAssocID="{146FF574-3CDF-4944-B999-B71EB064E1A9}" presName="Parent" presStyleLbl="revTx" presStyleIdx="7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735E34-F915-41F1-9E14-C63FD46E7A54}" type="presOf" srcId="{12F035BB-F336-411F-86D5-28AA54B898D8}" destId="{C21FD6C7-D0BA-4C18-AF4A-0717B5FF140B}" srcOrd="0" destOrd="0" presId="urn:microsoft.com/office/officeart/2009/3/layout/PieProcess"/>
    <dgm:cxn modelId="{FAA42D79-6B7F-45A3-82AF-D149FCD1EE69}" type="presOf" srcId="{AF8A6ED4-B5D7-4521-AD3A-A808B6B832E2}" destId="{D6CD820B-BAE9-4237-9B6F-2F6865BE4AF1}" srcOrd="0" destOrd="0" presId="urn:microsoft.com/office/officeart/2009/3/layout/PieProcess"/>
    <dgm:cxn modelId="{642185B2-1AD3-4F58-AEBA-0129230F1BB7}" type="presOf" srcId="{5B763254-9593-4B51-9242-8F1B5C8C7345}" destId="{A612D65E-9978-40B8-80EF-60741B2EAC49}" srcOrd="0" destOrd="0" presId="urn:microsoft.com/office/officeart/2009/3/layout/PieProcess"/>
    <dgm:cxn modelId="{E44E3CEA-0691-4DE0-A292-B8CAD4A5DFB2}" srcId="{E37F0FC8-F2C6-4A27-B6BE-F1A331478782}" destId="{5B763254-9593-4B51-9242-8F1B5C8C7345}" srcOrd="2" destOrd="0" parTransId="{4A9BDC52-AA08-4820-9B93-5CE4672FFC98}" sibTransId="{A0FA2F1C-C260-463E-A092-0D8264E32FC5}"/>
    <dgm:cxn modelId="{750EDFD5-B3DE-4044-AE78-1DB02AB2573E}" type="presOf" srcId="{040934D6-6386-49C7-B925-17EB31D683AF}" destId="{F9DC67C2-B3A4-451A-BE11-CE190F375923}" srcOrd="0" destOrd="0" presId="urn:microsoft.com/office/officeart/2009/3/layout/PieProcess"/>
    <dgm:cxn modelId="{C4F309AE-71BF-4D55-ADBA-4FD16CBA7C7C}" type="presOf" srcId="{7914307D-10BA-4D7F-829F-8FAED6736F2B}" destId="{4DB8B288-C2BB-4179-AAC5-108C99D79A47}" srcOrd="0" destOrd="0" presId="urn:microsoft.com/office/officeart/2009/3/layout/PieProcess"/>
    <dgm:cxn modelId="{9A6C56CA-AC9F-4A28-BDFB-8739703AE751}" srcId="{E37F0FC8-F2C6-4A27-B6BE-F1A331478782}" destId="{AF8A6ED4-B5D7-4521-AD3A-A808B6B832E2}" srcOrd="0" destOrd="0" parTransId="{356C68A2-FAE3-43D4-A76C-64EBE0851E30}" sibTransId="{BBB61942-465A-4D96-A374-E6FFFAB0C4B3}"/>
    <dgm:cxn modelId="{D319D8DF-FC69-446F-902E-EDECDE06D310}" srcId="{E37F0FC8-F2C6-4A27-B6BE-F1A331478782}" destId="{08A08F9C-36F8-40BB-A759-C0B95055ECD7}" srcOrd="1" destOrd="0" parTransId="{FF179F21-BC40-4F33-A766-08F5E4939287}" sibTransId="{6769A6CB-53B8-4AC7-A5F8-D86EF1AA4190}"/>
    <dgm:cxn modelId="{A5F2BA3A-92CA-4C59-803A-EA10AF519DE0}" type="presOf" srcId="{08A08F9C-36F8-40BB-A759-C0B95055ECD7}" destId="{A789F58E-FEEA-4C21-B00A-02F5288DEBE9}" srcOrd="0" destOrd="0" presId="urn:microsoft.com/office/officeart/2009/3/layout/PieProcess"/>
    <dgm:cxn modelId="{0A14C7D5-80E1-4BB7-AA50-B6CDAD30F3BF}" srcId="{5B763254-9593-4B51-9242-8F1B5C8C7345}" destId="{12F035BB-F336-411F-86D5-28AA54B898D8}" srcOrd="0" destOrd="0" parTransId="{AA5C88DB-3400-44FA-BCFF-C8AFD210130E}" sibTransId="{D964ABBF-E41E-4629-96D4-27849B757183}"/>
    <dgm:cxn modelId="{CA9ECB46-EC74-4FFF-BF9E-0C90F892403F}" type="presOf" srcId="{E37F0FC8-F2C6-4A27-B6BE-F1A331478782}" destId="{2528A1B4-33CF-4ACA-93CF-4A43531CBB91}" srcOrd="0" destOrd="0" presId="urn:microsoft.com/office/officeart/2009/3/layout/PieProcess"/>
    <dgm:cxn modelId="{10492B66-2C82-4151-84B5-A19D80F7A34B}" srcId="{E37F0FC8-F2C6-4A27-B6BE-F1A331478782}" destId="{146FF574-3CDF-4944-B999-B71EB064E1A9}" srcOrd="4" destOrd="0" parTransId="{D57700CB-D816-4486-BA04-B275E734477F}" sibTransId="{6DA4378F-6E64-41CA-86F0-407EC6E08C6F}"/>
    <dgm:cxn modelId="{D38E8E1A-5A2E-41B3-B666-FA06D93C3926}" srcId="{08A08F9C-36F8-40BB-A759-C0B95055ECD7}" destId="{7914307D-10BA-4D7F-829F-8FAED6736F2B}" srcOrd="0" destOrd="0" parTransId="{DAD7266B-DA0E-4E5B-B770-2752066E212B}" sibTransId="{3F20483F-6430-441D-8654-8CDCE3FAE810}"/>
    <dgm:cxn modelId="{44CAD345-5074-41D5-8069-58C9F8A67B0E}" type="presOf" srcId="{146FF574-3CDF-4944-B999-B71EB064E1A9}" destId="{CBCC8B20-B433-4774-B8CF-350DD271C9EC}" srcOrd="0" destOrd="0" presId="urn:microsoft.com/office/officeart/2009/3/layout/PieProcess"/>
    <dgm:cxn modelId="{C28F4A25-8252-4F46-A8DF-F3F40F704E52}" srcId="{AF8A6ED4-B5D7-4521-AD3A-A808B6B832E2}" destId="{040934D6-6386-49C7-B925-17EB31D683AF}" srcOrd="0" destOrd="0" parTransId="{41CFEBD5-2F44-42D8-981F-53F5402124E6}" sibTransId="{D2800050-2C0D-4696-A825-18662785CB5A}"/>
    <dgm:cxn modelId="{5A06E5F3-8EE7-4BEE-8D39-B3373E59D4DA}" srcId="{E37F0FC8-F2C6-4A27-B6BE-F1A331478782}" destId="{6E58E177-C26D-4945-8A97-E1CB027FC9D4}" srcOrd="3" destOrd="0" parTransId="{66DC99D5-2ED4-47E5-AC27-BD7534F4CC7B}" sibTransId="{68E4981F-313A-412E-9194-9DAB2B85BA8C}"/>
    <dgm:cxn modelId="{354A3405-1633-4B8C-80BB-B204F19197CF}" type="presOf" srcId="{6E58E177-C26D-4945-8A97-E1CB027FC9D4}" destId="{1C0CFF60-7851-4826-AFD5-EA90B20468AB}" srcOrd="0" destOrd="0" presId="urn:microsoft.com/office/officeart/2009/3/layout/PieProcess"/>
    <dgm:cxn modelId="{5FB165D3-785A-4123-A839-5461FA3EB519}" type="presParOf" srcId="{2528A1B4-33CF-4ACA-93CF-4A43531CBB91}" destId="{60C6E7A1-FBE2-4A0D-9E1A-03982C7F75FB}" srcOrd="0" destOrd="0" presId="urn:microsoft.com/office/officeart/2009/3/layout/PieProcess"/>
    <dgm:cxn modelId="{6E2BC9CB-FBA9-4B21-8481-1474DF87F2D9}" type="presParOf" srcId="{60C6E7A1-FBE2-4A0D-9E1A-03982C7F75FB}" destId="{A6317414-793C-444D-9E56-2EF89913E3D6}" srcOrd="0" destOrd="0" presId="urn:microsoft.com/office/officeart/2009/3/layout/PieProcess"/>
    <dgm:cxn modelId="{05962C84-03C3-4DEA-851E-A50E150DBEF6}" type="presParOf" srcId="{60C6E7A1-FBE2-4A0D-9E1A-03982C7F75FB}" destId="{AEE554EE-AE81-4F1C-9CE0-4E947C64F16C}" srcOrd="1" destOrd="0" presId="urn:microsoft.com/office/officeart/2009/3/layout/PieProcess"/>
    <dgm:cxn modelId="{28E30583-F297-42D3-AD4D-0DD9713AE130}" type="presParOf" srcId="{60C6E7A1-FBE2-4A0D-9E1A-03982C7F75FB}" destId="{D6CD820B-BAE9-4237-9B6F-2F6865BE4AF1}" srcOrd="2" destOrd="0" presId="urn:microsoft.com/office/officeart/2009/3/layout/PieProcess"/>
    <dgm:cxn modelId="{125D5273-7F53-4CC6-8AA3-61C289988F37}" type="presParOf" srcId="{2528A1B4-33CF-4ACA-93CF-4A43531CBB91}" destId="{F6504A3A-ED13-4E0D-BDFF-697102B52CDE}" srcOrd="1" destOrd="0" presId="urn:microsoft.com/office/officeart/2009/3/layout/PieProcess"/>
    <dgm:cxn modelId="{C756E95D-4119-48D2-885E-B3F55CE45DA5}" type="presParOf" srcId="{2528A1B4-33CF-4ACA-93CF-4A43531CBB91}" destId="{0C81E3C4-09F6-4CC9-838F-6A6B9E79922F}" srcOrd="2" destOrd="0" presId="urn:microsoft.com/office/officeart/2009/3/layout/PieProcess"/>
    <dgm:cxn modelId="{E3389688-D011-47FC-AAA5-9D540AE3A8F8}" type="presParOf" srcId="{0C81E3C4-09F6-4CC9-838F-6A6B9E79922F}" destId="{F9DC67C2-B3A4-451A-BE11-CE190F375923}" srcOrd="0" destOrd="0" presId="urn:microsoft.com/office/officeart/2009/3/layout/PieProcess"/>
    <dgm:cxn modelId="{19A28058-7655-4558-8C0C-87BD5E98C525}" type="presParOf" srcId="{2528A1B4-33CF-4ACA-93CF-4A43531CBB91}" destId="{0EB32346-EB33-4767-9466-A7C550E8A1DF}" srcOrd="3" destOrd="0" presId="urn:microsoft.com/office/officeart/2009/3/layout/PieProcess"/>
    <dgm:cxn modelId="{959F97D5-6AED-4ACB-B68C-92D4E1EBBD04}" type="presParOf" srcId="{2528A1B4-33CF-4ACA-93CF-4A43531CBB91}" destId="{72E6AD32-14CB-47E8-A94A-257E58C0743E}" srcOrd="4" destOrd="0" presId="urn:microsoft.com/office/officeart/2009/3/layout/PieProcess"/>
    <dgm:cxn modelId="{4946103D-BB90-40FC-AF3D-8085999D4A60}" type="presParOf" srcId="{72E6AD32-14CB-47E8-A94A-257E58C0743E}" destId="{381EEC6C-C95E-4126-8848-3DC0CA316539}" srcOrd="0" destOrd="0" presId="urn:microsoft.com/office/officeart/2009/3/layout/PieProcess"/>
    <dgm:cxn modelId="{ADE4A9B6-BA76-444B-9F9E-4DE8180945C5}" type="presParOf" srcId="{72E6AD32-14CB-47E8-A94A-257E58C0743E}" destId="{B271FD0C-4DD5-4B91-B154-B11378CACE82}" srcOrd="1" destOrd="0" presId="urn:microsoft.com/office/officeart/2009/3/layout/PieProcess"/>
    <dgm:cxn modelId="{12B541BD-9BE7-4B42-A9F3-2EF3C3D07475}" type="presParOf" srcId="{72E6AD32-14CB-47E8-A94A-257E58C0743E}" destId="{A789F58E-FEEA-4C21-B00A-02F5288DEBE9}" srcOrd="2" destOrd="0" presId="urn:microsoft.com/office/officeart/2009/3/layout/PieProcess"/>
    <dgm:cxn modelId="{D2C1E603-2F8C-41BA-82FA-262FA98C32F8}" type="presParOf" srcId="{2528A1B4-33CF-4ACA-93CF-4A43531CBB91}" destId="{CD27B22B-967A-485D-ADAE-D6E7D966ABE8}" srcOrd="5" destOrd="0" presId="urn:microsoft.com/office/officeart/2009/3/layout/PieProcess"/>
    <dgm:cxn modelId="{6F713C3E-3903-4CC7-8D25-8D3D46DF14F1}" type="presParOf" srcId="{2528A1B4-33CF-4ACA-93CF-4A43531CBB91}" destId="{FE3070A2-545D-4CAE-8C3E-46C0A930E5A8}" srcOrd="6" destOrd="0" presId="urn:microsoft.com/office/officeart/2009/3/layout/PieProcess"/>
    <dgm:cxn modelId="{B2C633D1-3689-484E-9D7F-7233DFF099BD}" type="presParOf" srcId="{FE3070A2-545D-4CAE-8C3E-46C0A930E5A8}" destId="{4DB8B288-C2BB-4179-AAC5-108C99D79A47}" srcOrd="0" destOrd="0" presId="urn:microsoft.com/office/officeart/2009/3/layout/PieProcess"/>
    <dgm:cxn modelId="{CA24268F-EFF0-47B6-A797-610100EE297D}" type="presParOf" srcId="{2528A1B4-33CF-4ACA-93CF-4A43531CBB91}" destId="{BB2A63BD-9E57-4676-9BA0-ADD5DCD5BD69}" srcOrd="7" destOrd="0" presId="urn:microsoft.com/office/officeart/2009/3/layout/PieProcess"/>
    <dgm:cxn modelId="{3B6F8B1A-3D6D-4C26-A584-BA5AFB7FB25B}" type="presParOf" srcId="{2528A1B4-33CF-4ACA-93CF-4A43531CBB91}" destId="{43247D44-EB02-4362-AC0B-F33B9390C051}" srcOrd="8" destOrd="0" presId="urn:microsoft.com/office/officeart/2009/3/layout/PieProcess"/>
    <dgm:cxn modelId="{270046A7-58BA-4ECA-8859-C84A543DABC9}" type="presParOf" srcId="{43247D44-EB02-4362-AC0B-F33B9390C051}" destId="{626625D0-D7CB-4966-AC00-8500B78CC920}" srcOrd="0" destOrd="0" presId="urn:microsoft.com/office/officeart/2009/3/layout/PieProcess"/>
    <dgm:cxn modelId="{E936FA27-9EF9-43E4-9969-8CCB717BF40A}" type="presParOf" srcId="{43247D44-EB02-4362-AC0B-F33B9390C051}" destId="{A0E492B8-28AE-401E-BD33-BFC5185D38E0}" srcOrd="1" destOrd="0" presId="urn:microsoft.com/office/officeart/2009/3/layout/PieProcess"/>
    <dgm:cxn modelId="{F2BDBA3D-4CA9-49E5-8548-4EB78F361CE9}" type="presParOf" srcId="{43247D44-EB02-4362-AC0B-F33B9390C051}" destId="{A612D65E-9978-40B8-80EF-60741B2EAC49}" srcOrd="2" destOrd="0" presId="urn:microsoft.com/office/officeart/2009/3/layout/PieProcess"/>
    <dgm:cxn modelId="{EA64F99D-891B-42A3-B202-596BB06084A2}" type="presParOf" srcId="{2528A1B4-33CF-4ACA-93CF-4A43531CBB91}" destId="{80F832F4-5D11-49FC-BDEA-50D19CBA3ABC}" srcOrd="9" destOrd="0" presId="urn:microsoft.com/office/officeart/2009/3/layout/PieProcess"/>
    <dgm:cxn modelId="{5D585CF7-AA6D-4FD1-8A85-6576753D461A}" type="presParOf" srcId="{2528A1B4-33CF-4ACA-93CF-4A43531CBB91}" destId="{5C2BF6A1-2F4D-450D-96C8-95C4AEC52BB2}" srcOrd="10" destOrd="0" presId="urn:microsoft.com/office/officeart/2009/3/layout/PieProcess"/>
    <dgm:cxn modelId="{8C566EE5-3749-4182-A76F-43B0325307A0}" type="presParOf" srcId="{5C2BF6A1-2F4D-450D-96C8-95C4AEC52BB2}" destId="{C21FD6C7-D0BA-4C18-AF4A-0717B5FF140B}" srcOrd="0" destOrd="0" presId="urn:microsoft.com/office/officeart/2009/3/layout/PieProcess"/>
    <dgm:cxn modelId="{A2CD8F5F-BB03-4CC6-91A5-2B8CC407F5F0}" type="presParOf" srcId="{2528A1B4-33CF-4ACA-93CF-4A43531CBB91}" destId="{31EBE601-D3E9-4278-9E72-643C038A159C}" srcOrd="11" destOrd="0" presId="urn:microsoft.com/office/officeart/2009/3/layout/PieProcess"/>
    <dgm:cxn modelId="{B97A9B66-A2D0-44D2-8D2C-12D12AE71108}" type="presParOf" srcId="{2528A1B4-33CF-4ACA-93CF-4A43531CBB91}" destId="{E38658E3-852C-4A68-B4D5-887207DA9A99}" srcOrd="12" destOrd="0" presId="urn:microsoft.com/office/officeart/2009/3/layout/PieProcess"/>
    <dgm:cxn modelId="{A9DDEA8A-9BF4-4598-9F9A-63F28260A656}" type="presParOf" srcId="{E38658E3-852C-4A68-B4D5-887207DA9A99}" destId="{D99E49E0-A032-4481-B8CE-A19F597B6770}" srcOrd="0" destOrd="0" presId="urn:microsoft.com/office/officeart/2009/3/layout/PieProcess"/>
    <dgm:cxn modelId="{15C2A15D-F3C8-43F7-AB9C-D1EF605BE35E}" type="presParOf" srcId="{E38658E3-852C-4A68-B4D5-887207DA9A99}" destId="{F3430442-0EA8-4421-8990-06BF121F30A6}" srcOrd="1" destOrd="0" presId="urn:microsoft.com/office/officeart/2009/3/layout/PieProcess"/>
    <dgm:cxn modelId="{99173635-D4B1-441B-A831-6AF164C9D7E4}" type="presParOf" srcId="{E38658E3-852C-4A68-B4D5-887207DA9A99}" destId="{1C0CFF60-7851-4826-AFD5-EA90B20468AB}" srcOrd="2" destOrd="0" presId="urn:microsoft.com/office/officeart/2009/3/layout/PieProcess"/>
    <dgm:cxn modelId="{A99AC437-165E-48DB-B70D-9BF29A092C5C}" type="presParOf" srcId="{2528A1B4-33CF-4ACA-93CF-4A43531CBB91}" destId="{FD001436-A198-477B-8C50-4EB981F6EAFF}" srcOrd="13" destOrd="0" presId="urn:microsoft.com/office/officeart/2009/3/layout/PieProcess"/>
    <dgm:cxn modelId="{9B5446D4-468E-4530-8CBD-F814576E21A2}" type="presParOf" srcId="{FD001436-A198-477B-8C50-4EB981F6EAFF}" destId="{DC58DCBF-2567-428B-8B94-BC829611F641}" srcOrd="0" destOrd="0" presId="urn:microsoft.com/office/officeart/2009/3/layout/PieProcess"/>
    <dgm:cxn modelId="{967B9B75-2206-4062-A128-7B2DA8CFA1AC}" type="presParOf" srcId="{FD001436-A198-477B-8C50-4EB981F6EAFF}" destId="{5788875A-76F4-403E-B9C4-11F32EED0FCB}" srcOrd="1" destOrd="0" presId="urn:microsoft.com/office/officeart/2009/3/layout/PieProcess"/>
    <dgm:cxn modelId="{46A29E8B-38A6-44BC-B1CC-CA6401CF04F8}" type="presParOf" srcId="{FD001436-A198-477B-8C50-4EB981F6EAFF}" destId="{CBCC8B20-B433-4774-B8CF-350DD271C9EC}" srcOrd="2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C0B92-3A87-4E8E-9F06-C39D14184F84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начало регистрации участников в системе </a:t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маркировки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оборот обувных товаров не маркированных средствами идентификации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4AD173F8-EA85-4EC1-BCFD-376838E40B91}" type="sibTrans" cxnId="{8C0677A0-407A-4D63-B734-34828CAB5DC6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400" b="1" i="0" dirty="0" smtClean="0">
              <a:latin typeface="+mj-lt"/>
              <a:cs typeface="Arial" panose="020B0604020202020204" pitchFamily="34" charset="0"/>
            </a:rPr>
            <a:t>- начало получения кодов маркированной продукции; </a:t>
          </a:r>
        </a:p>
        <a:p>
          <a:r>
            <a:rPr lang="ru-RU" sz="1400" b="1" i="0" dirty="0" smtClean="0">
              <a:latin typeface="+mj-lt"/>
              <a:cs typeface="Arial" panose="020B0604020202020204" pitchFamily="34" charset="0"/>
            </a:rPr>
            <a:t>- упрощенная маркировка остатков обуви</a:t>
          </a:r>
          <a:endParaRPr lang="ru-RU" sz="1400" b="1" i="0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ADE4BDF2-8A35-461B-A778-2C08C9DEF586}">
      <dgm:prSet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маркировка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>обуви, ввезенной в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>РФ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/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после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>1 июля 2020 г.,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>но приобретенной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/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до 1 июля 2020 г.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2B5C4076-1686-4756-B9B2-F479407B0B3C}" type="parTrans" cxnId="{6B6183BF-6208-4D6C-8E39-183CB3975D73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3F4049BE-8186-4076-9E1F-325C2A5439C1}" type="sibTrans" cxnId="{6B6183BF-6208-4D6C-8E39-183CB3975D73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85754D09-723B-406B-BEA9-4AD4E27A8DF3}">
      <dgm:prSet custT="1"/>
      <dgm:spPr/>
      <dgm:t>
        <a:bodyPr/>
        <a:lstStyle/>
        <a:p>
          <a:r>
            <a:rPr lang="ru-RU" sz="1400" b="1" dirty="0" smtClean="0">
              <a:latin typeface="+mj-lt"/>
              <a:cs typeface="Arial" panose="020B0604020202020204" pitchFamily="34" charset="0"/>
            </a:rPr>
            <a:t>маркировка остатков обуви, 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>нереализованной</a:t>
          </a:r>
          <a:r>
            <a:rPr lang="ru-RU" sz="1400" b="1" dirty="0" smtClean="0">
              <a:latin typeface="+mj-lt"/>
              <a:cs typeface="Arial" panose="020B0604020202020204" pitchFamily="34" charset="0"/>
            </a:rPr>
            <a:t/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до 1 июля  2020 г.</a:t>
          </a:r>
          <a:br>
            <a:rPr lang="ru-RU" sz="1400" b="1" dirty="0" smtClean="0">
              <a:latin typeface="+mj-lt"/>
              <a:cs typeface="Arial" panose="020B0604020202020204" pitchFamily="34" charset="0"/>
            </a:rPr>
          </a:br>
          <a:r>
            <a:rPr lang="ru-RU" sz="1400" b="1" dirty="0" smtClean="0">
              <a:latin typeface="+mj-lt"/>
              <a:cs typeface="Arial" panose="020B0604020202020204" pitchFamily="34" charset="0"/>
            </a:rPr>
            <a:t>(с предоставлением сведений в информационную систему)</a:t>
          </a:r>
          <a:endParaRPr lang="ru-RU" sz="1400" b="1" dirty="0">
            <a:latin typeface="+mj-lt"/>
            <a:cs typeface="Arial" panose="020B0604020202020204" pitchFamily="34" charset="0"/>
          </a:endParaRPr>
        </a:p>
      </dgm:t>
    </dgm:pt>
    <dgm:pt modelId="{6919117F-87BE-4D96-9DB2-028DA5BC32F6}" type="parTrans" cxnId="{87372CFB-0FB7-4C8B-8188-5BADD0AF6B36}">
      <dgm:prSet/>
      <dgm:spPr/>
      <dgm:t>
        <a:bodyPr/>
        <a:lstStyle/>
        <a:p>
          <a:endParaRPr lang="ru-RU"/>
        </a:p>
      </dgm:t>
    </dgm:pt>
    <dgm:pt modelId="{9287E6A6-1825-4832-BD73-5FD46CC5F3EA}" type="sibTrans" cxnId="{87372CFB-0FB7-4C8B-8188-5BADD0AF6B36}">
      <dgm:prSet/>
      <dgm:spPr/>
      <dgm:t>
        <a:bodyPr/>
        <a:lstStyle/>
        <a:p>
          <a:endParaRPr lang="ru-RU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5" custScaleX="133703" custScaleY="134045" custLinFactNeighborX="37130" custLinFactNeighborY="-54754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5" custScaleX="185487" custScaleY="147768" custLinFactNeighborX="20851" custLinFactNeighborY="-1893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B11B48-0804-4EEF-BD90-5F5CBCE18680}" type="pres">
      <dgm:prSet presAssocID="{C39366F6-4A58-438A-A5C4-9BAD8069D62B}" presName="sibTrans" presStyleLbl="sibTrans2D1" presStyleIdx="0" presStyleCnt="4" custAng="12" custScaleX="91530" custScaleY="156378" custLinFactNeighborX="-265" custLinFactNeighborY="-37581"/>
      <dgm:spPr/>
      <dgm:t>
        <a:bodyPr/>
        <a:lstStyle/>
        <a:p>
          <a:endParaRPr lang="ru-RU"/>
        </a:p>
      </dgm:t>
    </dgm:pt>
    <dgm:pt modelId="{8FA080A3-2EBE-49A4-83F6-16BBD71C4E62}" type="pres">
      <dgm:prSet presAssocID="{C39366F6-4A58-438A-A5C4-9BAD8069D62B}" presName="connTx" presStyleLbl="sibTrans2D1" presStyleIdx="0" presStyleCnt="4"/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1" presStyleCnt="5" custScaleX="134650" custScaleY="134045" custLinFactNeighborX="60425" custLinFactNeighborY="-54011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1" presStyleCnt="5" custScaleX="184682" custScaleY="148270" custLinFactNeighborX="44146" custLinFactNeighborY="-1856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1" presStyleCnt="4" custAng="107133" custScaleX="87592" custScaleY="155944" custLinFactNeighborX="17434" custLinFactNeighborY="-39341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1" presStyleCnt="4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2" presStyleCnt="5" custScaleX="132308" custScaleY="134995" custLinFactNeighborX="91101" custLinFactNeighborY="-53899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2" presStyleCnt="5" custScaleX="183335" custScaleY="147768" custLinFactNeighborX="56192" custLinFactNeighborY="-1913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9BB3DA6-0887-40A3-A63E-F712E37E73F5}" type="pres">
      <dgm:prSet presAssocID="{4AD173F8-EA85-4EC1-BCFD-376838E40B91}" presName="sibTrans" presStyleLbl="sibTrans2D1" presStyleIdx="2" presStyleCnt="4" custAng="14748601" custScaleX="27798" custScaleY="155944" custLinFactX="-126506" custLinFactY="372566" custLinFactNeighborX="-200000" custLinFactNeighborY="400000"/>
      <dgm:spPr/>
      <dgm:t>
        <a:bodyPr/>
        <a:lstStyle/>
        <a:p>
          <a:endParaRPr lang="ru-RU"/>
        </a:p>
      </dgm:t>
    </dgm:pt>
    <dgm:pt modelId="{FF407D06-24B6-4DA5-A4BA-F2A920C19664}" type="pres">
      <dgm:prSet presAssocID="{4AD173F8-EA85-4EC1-BCFD-376838E40B91}" presName="connTx" presStyleLbl="sibTrans2D1" presStyleIdx="2" presStyleCnt="4"/>
      <dgm:spPr/>
      <dgm:t>
        <a:bodyPr/>
        <a:lstStyle/>
        <a:p>
          <a:endParaRPr lang="ru-RU"/>
        </a:p>
      </dgm:t>
    </dgm:pt>
    <dgm:pt modelId="{08CD91B9-4D9C-406D-9428-BC7C21F2F285}" type="pres">
      <dgm:prSet presAssocID="{ADE4BDF2-8A35-461B-A778-2C08C9DEF586}" presName="composite" presStyleCnt="0"/>
      <dgm:spPr/>
    </dgm:pt>
    <dgm:pt modelId="{AA3E8654-0147-4403-9101-1C261FAEEEEE}" type="pres">
      <dgm:prSet presAssocID="{ADE4BDF2-8A35-461B-A778-2C08C9DEF586}" presName="imagSh" presStyleLbl="bgImgPlace1" presStyleIdx="3" presStyleCnt="5" custScaleX="120280" custScaleY="120588" custLinFactX="-217509" custLinFactY="100000" custLinFactNeighborX="-300000" custLinFactNeighborY="127318"/>
      <dgm:spPr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C04C8E-5735-403B-8BE4-060A1FE264F9}" type="pres">
      <dgm:prSet presAssocID="{ADE4BDF2-8A35-461B-A778-2C08C9DEF586}" presName="txNode" presStyleLbl="node1" presStyleIdx="3" presStyleCnt="5" custScaleX="178227" custScaleY="145237" custLinFactX="-231283" custLinFactY="100000" custLinFactNeighborX="-300000" custLinFactNeighborY="1565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D587A44-7702-44AD-AAE5-CA4AC1B7D770}" type="pres">
      <dgm:prSet presAssocID="{3F4049BE-8186-4076-9E1F-325C2A5439C1}" presName="sibTrans" presStyleLbl="sibTrans2D1" presStyleIdx="3" presStyleCnt="4" custScaleX="58497" custScaleY="178911" custLinFactY="120871" custLinFactNeighborX="-1108" custLinFactNeighborY="200000"/>
      <dgm:spPr/>
      <dgm:t>
        <a:bodyPr/>
        <a:lstStyle/>
        <a:p>
          <a:endParaRPr lang="ru-RU"/>
        </a:p>
      </dgm:t>
    </dgm:pt>
    <dgm:pt modelId="{AE4B6546-3ACB-4BCC-A975-21C3B5F94A51}" type="pres">
      <dgm:prSet presAssocID="{3F4049BE-8186-4076-9E1F-325C2A5439C1}" presName="connTx" presStyleLbl="sibTrans2D1" presStyleIdx="3" presStyleCnt="4"/>
      <dgm:spPr/>
      <dgm:t>
        <a:bodyPr/>
        <a:lstStyle/>
        <a:p>
          <a:endParaRPr lang="ru-RU"/>
        </a:p>
      </dgm:t>
    </dgm:pt>
    <dgm:pt modelId="{EFB5C953-943A-487C-A801-CFC3F532FA77}" type="pres">
      <dgm:prSet presAssocID="{85754D09-723B-406B-BEA9-4AD4E27A8DF3}" presName="composite" presStyleCnt="0"/>
      <dgm:spPr/>
    </dgm:pt>
    <dgm:pt modelId="{6E3A331A-238F-42C6-A717-1F899C10FAA6}" type="pres">
      <dgm:prSet presAssocID="{85754D09-723B-406B-BEA9-4AD4E27A8DF3}" presName="imagSh" presStyleLbl="bgImgPlace1" presStyleIdx="4" presStyleCnt="5" custScaleX="120418" custScaleY="120748" custLinFactX="-200000" custLinFactY="100000" custLinFactNeighborX="-286427" custLinFactNeighborY="123863"/>
      <dgm:spPr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6ED45C-B956-4E15-AFDC-A6C273482AF3}" type="pres">
      <dgm:prSet presAssocID="{85754D09-723B-406B-BEA9-4AD4E27A8DF3}" presName="txNode" presStyleLbl="node1" presStyleIdx="4" presStyleCnt="5" custScaleX="170702" custScaleY="141960" custLinFactX="-202216" custLinFactY="100000" custLinFactNeighborX="-300000" custLinFactNeighborY="1535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3AC9AB2D-681E-4958-B4EE-13689868348C}" type="presOf" srcId="{C39366F6-4A58-438A-A5C4-9BAD8069D62B}" destId="{77B11B48-0804-4EEF-BD90-5F5CBCE18680}" srcOrd="0" destOrd="0" presId="urn:microsoft.com/office/officeart/2005/8/layout/hProcess10"/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511121DB-5A5D-4879-8C00-8A762B51F576}" type="presOf" srcId="{E5BF0C6E-8587-47E3-B619-93497F1DDFB5}" destId="{7300C139-B7E5-4092-A57D-D2222BA81AE1}" srcOrd="0" destOrd="0" presId="urn:microsoft.com/office/officeart/2005/8/layout/hProcess10"/>
    <dgm:cxn modelId="{40E1EE30-BF3D-4191-960A-C1DEFF9D136A}" type="presOf" srcId="{C39366F6-4A58-438A-A5C4-9BAD8069D62B}" destId="{8FA080A3-2EBE-49A4-83F6-16BBD71C4E62}" srcOrd="1" destOrd="0" presId="urn:microsoft.com/office/officeart/2005/8/layout/hProcess10"/>
    <dgm:cxn modelId="{6C815AC6-D6C3-4146-81C5-1B86CA2B7985}" srcId="{E5BF0C6E-8587-47E3-B619-93497F1DDFB5}" destId="{37A57009-DD60-4E82-96CC-AE359E0E0DD5}" srcOrd="1" destOrd="0" parTransId="{0483BC6D-E86F-4480-9EC7-E46DC43A647C}" sibTransId="{1CE8A5AB-EBB5-4936-B410-F72E71CD1E09}"/>
    <dgm:cxn modelId="{BE38991C-A001-4F19-93E5-9F6901BB0ABB}" type="presOf" srcId="{4AD173F8-EA85-4EC1-BCFD-376838E40B91}" destId="{59BB3DA6-0887-40A3-A63E-F712E37E73F5}" srcOrd="0" destOrd="0" presId="urn:microsoft.com/office/officeart/2005/8/layout/hProcess10"/>
    <dgm:cxn modelId="{6B6183BF-6208-4D6C-8E39-183CB3975D73}" srcId="{E5BF0C6E-8587-47E3-B619-93497F1DDFB5}" destId="{ADE4BDF2-8A35-461B-A778-2C08C9DEF586}" srcOrd="3" destOrd="0" parTransId="{2B5C4076-1686-4756-B9B2-F479407B0B3C}" sibTransId="{3F4049BE-8186-4076-9E1F-325C2A5439C1}"/>
    <dgm:cxn modelId="{6290D5E3-5F7F-4C5D-A4D5-7986B4225F82}" type="presOf" srcId="{3F4049BE-8186-4076-9E1F-325C2A5439C1}" destId="{AE4B6546-3ACB-4BCC-A975-21C3B5F94A51}" srcOrd="1" destOrd="0" presId="urn:microsoft.com/office/officeart/2005/8/layout/hProcess10"/>
    <dgm:cxn modelId="{2E0E9244-CE78-4D9C-AA1E-975B0CE87962}" type="presOf" srcId="{B0FC0B92-3A87-4E8E-9F06-C39D14184F84}" destId="{8CC1E651-9696-410B-8DC9-0C6A3B7F63F6}" srcOrd="0" destOrd="0" presId="urn:microsoft.com/office/officeart/2005/8/layout/hProcess10"/>
    <dgm:cxn modelId="{244CB647-1CAE-4BE5-9F45-D4AE535DDD01}" type="presOf" srcId="{4AD173F8-EA85-4EC1-BCFD-376838E40B91}" destId="{FF407D06-24B6-4DA5-A4BA-F2A920C19664}" srcOrd="1" destOrd="0" presId="urn:microsoft.com/office/officeart/2005/8/layout/hProcess10"/>
    <dgm:cxn modelId="{AB04F0DE-97A0-4EEA-86E2-38F86FA23733}" type="presOf" srcId="{66F6FCC4-DCD1-499E-8E14-EB15FAD1F3CD}" destId="{6E1026DB-B3C1-46D8-923A-887A705A091B}" srcOrd="0" destOrd="0" presId="urn:microsoft.com/office/officeart/2005/8/layout/hProcess10"/>
    <dgm:cxn modelId="{FE9FC93B-C955-40B1-B14A-43BA55B4F047}" type="presOf" srcId="{85754D09-723B-406B-BEA9-4AD4E27A8DF3}" destId="{1C6ED45C-B956-4E15-AFDC-A6C273482AF3}" srcOrd="0" destOrd="0" presId="urn:microsoft.com/office/officeart/2005/8/layout/hProcess10"/>
    <dgm:cxn modelId="{68B5201A-2F11-48B2-842F-4C9E5D0B010A}" type="presOf" srcId="{3F4049BE-8186-4076-9E1F-325C2A5439C1}" destId="{3D587A44-7702-44AD-AAE5-CA4AC1B7D770}" srcOrd="0" destOrd="0" presId="urn:microsoft.com/office/officeart/2005/8/layout/hProcess10"/>
    <dgm:cxn modelId="{0AE6DD3C-2AC1-4C66-9242-C9A8D150523C}" type="presOf" srcId="{1CE8A5AB-EBB5-4936-B410-F72E71CD1E09}" destId="{BB40C9EC-A522-452F-9440-E9443E00F0E7}" srcOrd="1" destOrd="0" presId="urn:microsoft.com/office/officeart/2005/8/layout/hProcess10"/>
    <dgm:cxn modelId="{8C0677A0-407A-4D63-B734-34828CAB5DC6}" srcId="{E5BF0C6E-8587-47E3-B619-93497F1DDFB5}" destId="{66F6FCC4-DCD1-499E-8E14-EB15FAD1F3CD}" srcOrd="2" destOrd="0" parTransId="{A4C10201-8D1F-4B30-A4DC-07AE1B84CC09}" sibTransId="{4AD173F8-EA85-4EC1-BCFD-376838E40B91}"/>
    <dgm:cxn modelId="{303635B2-6CC6-4155-A608-7B20F4C61426}" type="presOf" srcId="{37A57009-DD60-4E82-96CC-AE359E0E0DD5}" destId="{CF4C712B-0381-4971-940C-498FD5E0DBB6}" srcOrd="0" destOrd="0" presId="urn:microsoft.com/office/officeart/2005/8/layout/hProcess10"/>
    <dgm:cxn modelId="{87372CFB-0FB7-4C8B-8188-5BADD0AF6B36}" srcId="{E5BF0C6E-8587-47E3-B619-93497F1DDFB5}" destId="{85754D09-723B-406B-BEA9-4AD4E27A8DF3}" srcOrd="4" destOrd="0" parTransId="{6919117F-87BE-4D96-9DB2-028DA5BC32F6}" sibTransId="{9287E6A6-1825-4832-BD73-5FD46CC5F3EA}"/>
    <dgm:cxn modelId="{7BDB8EAE-C042-45B0-BD0A-A6B2990DACCE}" type="presOf" srcId="{ADE4BDF2-8A35-461B-A778-2C08C9DEF586}" destId="{29C04C8E-5735-403B-8BE4-060A1FE264F9}" srcOrd="0" destOrd="0" presId="urn:microsoft.com/office/officeart/2005/8/layout/hProcess10"/>
    <dgm:cxn modelId="{AD7D4A54-4789-4CEE-AC00-3A030739DF6F}" type="presOf" srcId="{1CE8A5AB-EBB5-4936-B410-F72E71CD1E09}" destId="{D5DD6A96-0CBC-4D42-BDEA-78214ED8B81A}" srcOrd="0" destOrd="0" presId="urn:microsoft.com/office/officeart/2005/8/layout/hProcess10"/>
    <dgm:cxn modelId="{3B11478E-B534-44DC-A59E-D903461DADF3}" type="presParOf" srcId="{7300C139-B7E5-4092-A57D-D2222BA81AE1}" destId="{7029A454-71F6-42EA-AA89-44D651E26A9F}" srcOrd="0" destOrd="0" presId="urn:microsoft.com/office/officeart/2005/8/layout/hProcess10"/>
    <dgm:cxn modelId="{1805E2BB-7961-4AC4-A816-E1D9891CD5A1}" type="presParOf" srcId="{7029A454-71F6-42EA-AA89-44D651E26A9F}" destId="{11FD064E-066D-4E63-AA59-D33D4FE1FA1B}" srcOrd="0" destOrd="0" presId="urn:microsoft.com/office/officeart/2005/8/layout/hProcess10"/>
    <dgm:cxn modelId="{D0B94B23-79C0-405F-B359-856877D65E57}" type="presParOf" srcId="{7029A454-71F6-42EA-AA89-44D651E26A9F}" destId="{8CC1E651-9696-410B-8DC9-0C6A3B7F63F6}" srcOrd="1" destOrd="0" presId="urn:microsoft.com/office/officeart/2005/8/layout/hProcess10"/>
    <dgm:cxn modelId="{8FC307F5-3D71-45DA-90D9-D196E0470B0A}" type="presParOf" srcId="{7300C139-B7E5-4092-A57D-D2222BA81AE1}" destId="{77B11B48-0804-4EEF-BD90-5F5CBCE18680}" srcOrd="1" destOrd="0" presId="urn:microsoft.com/office/officeart/2005/8/layout/hProcess10"/>
    <dgm:cxn modelId="{E8F1891D-3E17-4012-8036-30D2052908DA}" type="presParOf" srcId="{77B11B48-0804-4EEF-BD90-5F5CBCE18680}" destId="{8FA080A3-2EBE-49A4-83F6-16BBD71C4E62}" srcOrd="0" destOrd="0" presId="urn:microsoft.com/office/officeart/2005/8/layout/hProcess10"/>
    <dgm:cxn modelId="{7E7A9AE1-82A3-406F-9914-4CA6587A80E3}" type="presParOf" srcId="{7300C139-B7E5-4092-A57D-D2222BA81AE1}" destId="{B28858BC-6D76-46D9-A190-4345ACAA3550}" srcOrd="2" destOrd="0" presId="urn:microsoft.com/office/officeart/2005/8/layout/hProcess10"/>
    <dgm:cxn modelId="{82577B65-DDE1-418F-B53D-DB6F3394D8C0}" type="presParOf" srcId="{B28858BC-6D76-46D9-A190-4345ACAA3550}" destId="{68BF0801-E342-4B13-9410-A2C9E4AABD22}" srcOrd="0" destOrd="0" presId="urn:microsoft.com/office/officeart/2005/8/layout/hProcess10"/>
    <dgm:cxn modelId="{4A087E6C-CBFF-4D10-B0AF-753EA338AF37}" type="presParOf" srcId="{B28858BC-6D76-46D9-A190-4345ACAA3550}" destId="{CF4C712B-0381-4971-940C-498FD5E0DBB6}" srcOrd="1" destOrd="0" presId="urn:microsoft.com/office/officeart/2005/8/layout/hProcess10"/>
    <dgm:cxn modelId="{4063CD8D-F45C-454E-A85D-967257D52495}" type="presParOf" srcId="{7300C139-B7E5-4092-A57D-D2222BA81AE1}" destId="{D5DD6A96-0CBC-4D42-BDEA-78214ED8B81A}" srcOrd="3" destOrd="0" presId="urn:microsoft.com/office/officeart/2005/8/layout/hProcess10"/>
    <dgm:cxn modelId="{109E872D-C78F-4ED2-A991-991CBFC21E4D}" type="presParOf" srcId="{D5DD6A96-0CBC-4D42-BDEA-78214ED8B81A}" destId="{BB40C9EC-A522-452F-9440-E9443E00F0E7}" srcOrd="0" destOrd="0" presId="urn:microsoft.com/office/officeart/2005/8/layout/hProcess10"/>
    <dgm:cxn modelId="{292A2744-172B-43FB-A519-0FA3EBE3E823}" type="presParOf" srcId="{7300C139-B7E5-4092-A57D-D2222BA81AE1}" destId="{60B6ABFD-0F73-4021-8CDA-9147C95F0FBE}" srcOrd="4" destOrd="0" presId="urn:microsoft.com/office/officeart/2005/8/layout/hProcess10"/>
    <dgm:cxn modelId="{6BD10B7B-5D64-4142-AD40-A51EF6E093A5}" type="presParOf" srcId="{60B6ABFD-0F73-4021-8CDA-9147C95F0FBE}" destId="{BB661E72-5274-405C-B6A6-CF9F681E4058}" srcOrd="0" destOrd="0" presId="urn:microsoft.com/office/officeart/2005/8/layout/hProcess10"/>
    <dgm:cxn modelId="{F9E6B5D9-6840-4FAF-8EC2-7A4D7AE49A63}" type="presParOf" srcId="{60B6ABFD-0F73-4021-8CDA-9147C95F0FBE}" destId="{6E1026DB-B3C1-46D8-923A-887A705A091B}" srcOrd="1" destOrd="0" presId="urn:microsoft.com/office/officeart/2005/8/layout/hProcess10"/>
    <dgm:cxn modelId="{F2FE45FE-8E42-406E-8301-BFFC915762EC}" type="presParOf" srcId="{7300C139-B7E5-4092-A57D-D2222BA81AE1}" destId="{59BB3DA6-0887-40A3-A63E-F712E37E73F5}" srcOrd="5" destOrd="0" presId="urn:microsoft.com/office/officeart/2005/8/layout/hProcess10"/>
    <dgm:cxn modelId="{1758CD71-3CBA-46FB-8EC9-41A939C55A2E}" type="presParOf" srcId="{59BB3DA6-0887-40A3-A63E-F712E37E73F5}" destId="{FF407D06-24B6-4DA5-A4BA-F2A920C19664}" srcOrd="0" destOrd="0" presId="urn:microsoft.com/office/officeart/2005/8/layout/hProcess10"/>
    <dgm:cxn modelId="{DF6D4C63-92CC-45BB-80C8-23ED6111D956}" type="presParOf" srcId="{7300C139-B7E5-4092-A57D-D2222BA81AE1}" destId="{08CD91B9-4D9C-406D-9428-BC7C21F2F285}" srcOrd="6" destOrd="0" presId="urn:microsoft.com/office/officeart/2005/8/layout/hProcess10"/>
    <dgm:cxn modelId="{5669048C-D794-45E0-A5FD-AA3B110C323E}" type="presParOf" srcId="{08CD91B9-4D9C-406D-9428-BC7C21F2F285}" destId="{AA3E8654-0147-4403-9101-1C261FAEEEEE}" srcOrd="0" destOrd="0" presId="urn:microsoft.com/office/officeart/2005/8/layout/hProcess10"/>
    <dgm:cxn modelId="{F44CC87D-9844-4218-AD62-77D65C1BCD40}" type="presParOf" srcId="{08CD91B9-4D9C-406D-9428-BC7C21F2F285}" destId="{29C04C8E-5735-403B-8BE4-060A1FE264F9}" srcOrd="1" destOrd="0" presId="urn:microsoft.com/office/officeart/2005/8/layout/hProcess10"/>
    <dgm:cxn modelId="{9F8C31DA-0FE8-46B3-B2BB-CACC3883332D}" type="presParOf" srcId="{7300C139-B7E5-4092-A57D-D2222BA81AE1}" destId="{3D587A44-7702-44AD-AAE5-CA4AC1B7D770}" srcOrd="7" destOrd="0" presId="urn:microsoft.com/office/officeart/2005/8/layout/hProcess10"/>
    <dgm:cxn modelId="{A16079F1-7740-45F6-A763-804A7C582433}" type="presParOf" srcId="{3D587A44-7702-44AD-AAE5-CA4AC1B7D770}" destId="{AE4B6546-3ACB-4BCC-A975-21C3B5F94A51}" srcOrd="0" destOrd="0" presId="urn:microsoft.com/office/officeart/2005/8/layout/hProcess10"/>
    <dgm:cxn modelId="{3F67AB5C-88E0-4898-B43F-CD53903EFA35}" type="presParOf" srcId="{7300C139-B7E5-4092-A57D-D2222BA81AE1}" destId="{EFB5C953-943A-487C-A801-CFC3F532FA77}" srcOrd="8" destOrd="0" presId="urn:microsoft.com/office/officeart/2005/8/layout/hProcess10"/>
    <dgm:cxn modelId="{7D564354-7630-464C-A866-EF5BCC5E75DD}" type="presParOf" srcId="{EFB5C953-943A-487C-A801-CFC3F532FA77}" destId="{6E3A331A-238F-42C6-A717-1F899C10FAA6}" srcOrd="0" destOrd="0" presId="urn:microsoft.com/office/officeart/2005/8/layout/hProcess10"/>
    <dgm:cxn modelId="{4F6D57F6-1370-4503-8942-ED4C96897D2A}" type="presParOf" srcId="{EFB5C953-943A-487C-A801-CFC3F532FA77}" destId="{1C6ED45C-B956-4E15-AFDC-A6C273482AF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C0B92-3A87-4E8E-9F06-C39D14184F84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0527A7CF-C060-48F3-BD35-0510399B25FE}" type="parTrans" cxnId="{7EA785DB-DB95-4A1D-9ECC-2EE33C43BF2F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C39366F6-4A58-438A-A5C4-9BAD8069D62B}" type="sibTrans" cxnId="{7EA785DB-DB95-4A1D-9ECC-2EE33C43BF2F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600" b="1" smtClean="0">
              <a:latin typeface="+mj-lt"/>
              <a:cs typeface="Arial" panose="020B0604020202020204" pitchFamily="34" charset="0"/>
            </a:rPr>
            <a:t> </a:t>
          </a:r>
          <a:r>
            <a:rPr lang="ru-RU" sz="1600" b="1" dirty="0" smtClean="0">
              <a:latin typeface="+mj-lt"/>
              <a:cs typeface="Arial" panose="020B0604020202020204" pitchFamily="34" charset="0"/>
            </a:rPr>
            <a:t>реализация немаркированных товарных остатков, произведенных или ввезенных на территорию Российской </a:t>
          </a:r>
          <a:r>
            <a:rPr lang="ru-RU" sz="1600" b="1" smtClean="0">
              <a:latin typeface="+mj-lt"/>
              <a:cs typeface="Arial" panose="020B0604020202020204" pitchFamily="34" charset="0"/>
            </a:rPr>
            <a:t>Федерации </a:t>
          </a:r>
          <a:br>
            <a:rPr lang="ru-RU" sz="1600" b="1" smtClean="0">
              <a:latin typeface="+mj-lt"/>
              <a:cs typeface="Arial" panose="020B0604020202020204" pitchFamily="34" charset="0"/>
            </a:rPr>
          </a:br>
          <a:r>
            <a:rPr lang="ru-RU" sz="1600" b="1" smtClean="0">
              <a:latin typeface="+mj-lt"/>
              <a:cs typeface="Arial" panose="020B0604020202020204" pitchFamily="34" charset="0"/>
            </a:rPr>
            <a:t>до </a:t>
          </a:r>
          <a:r>
            <a:rPr lang="ru-RU" sz="1600" b="1" dirty="0" smtClean="0">
              <a:latin typeface="+mj-lt"/>
              <a:cs typeface="Arial" panose="020B0604020202020204" pitchFamily="34" charset="0"/>
            </a:rPr>
            <a:t>1 октября 2020 г.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4AD173F8-EA85-4EC1-BCFD-376838E40B91}" type="sibTrans" cxnId="{8C0677A0-407A-4D63-B734-34828CAB5DC6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регистрация в системе </a:t>
          </a:r>
          <a:r>
            <a:rPr lang="ru-RU" sz="1600" b="1" dirty="0" smtClean="0">
              <a:latin typeface="+mj-lt"/>
            </a:rPr>
            <a:t> «Честный ЗНАК»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400" b="1">
            <a:latin typeface="+mj-lt"/>
          </a:endParaRPr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400" b="1">
            <a:latin typeface="+mj-lt"/>
          </a:endParaRPr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29A454-71F6-42EA-AA89-44D651E26A9F}" type="pres">
      <dgm:prSet presAssocID="{B0FC0B92-3A87-4E8E-9F06-C39D14184F84}" presName="composite" presStyleCnt="0"/>
      <dgm:spPr/>
    </dgm:pt>
    <dgm:pt modelId="{11FD064E-066D-4E63-AA59-D33D4FE1FA1B}" type="pres">
      <dgm:prSet presAssocID="{B0FC0B92-3A87-4E8E-9F06-C39D14184F84}" presName="imagSh" presStyleLbl="bgImgPlace1" presStyleIdx="0" presStyleCnt="3" custScaleX="114139" custScaleY="110506" custLinFactNeighborX="19142" custLinFactNeighborY="-55008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C1E651-9696-410B-8DC9-0C6A3B7F63F6}" type="pres">
      <dgm:prSet presAssocID="{B0FC0B92-3A87-4E8E-9F06-C39D14184F84}" presName="txNode" presStyleLbl="node1" presStyleIdx="0" presStyleCnt="3" custScaleX="133766" custScaleY="133765" custLinFactNeighborX="-4725" custLinFactNeighborY="46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B11B48-0804-4EEF-BD90-5F5CBCE18680}" type="pres">
      <dgm:prSet presAssocID="{C39366F6-4A58-438A-A5C4-9BAD8069D62B}" presName="sibTrans" presStyleLbl="sibTrans2D1" presStyleIdx="0" presStyleCnt="2" custAng="21513129" custScaleX="93160" custScaleY="87893" custLinFactNeighborX="-38204" custLinFactNeighborY="-5589"/>
      <dgm:spPr/>
      <dgm:t>
        <a:bodyPr/>
        <a:lstStyle/>
        <a:p>
          <a:endParaRPr lang="ru-RU"/>
        </a:p>
      </dgm:t>
    </dgm:pt>
    <dgm:pt modelId="{8FA080A3-2EBE-49A4-83F6-16BBD71C4E62}" type="pres">
      <dgm:prSet presAssocID="{C39366F6-4A58-438A-A5C4-9BAD8069D62B}" presName="connTx" presStyleLbl="sibTrans2D1" presStyleIdx="0" presStyleCnt="2"/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1" presStyleCnt="3" custScaleX="113702" custScaleY="108862" custLinFactNeighborX="15783" custLinFactNeighborY="-42770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1" presStyleCnt="3" custScaleX="130444" custScaleY="133765" custLinFactNeighborX="2602" custLinFactNeighborY="657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1" presStyleCnt="2" custScaleX="96704" custScaleY="87764" custLinFactNeighborX="-10509" custLinFactNeighborY="-20140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1" presStyleCnt="2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2" presStyleCnt="3" custScaleX="113468" custScaleY="108902" custLinFactNeighborX="14554" custLinFactNeighborY="-42745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2" presStyleCnt="3" custScaleX="130279" custScaleY="133826" custLinFactNeighborX="10126" custLinFactNeighborY="657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EA785DB-DB95-4A1D-9ECC-2EE33C43BF2F}" srcId="{E5BF0C6E-8587-47E3-B619-93497F1DDFB5}" destId="{B0FC0B92-3A87-4E8E-9F06-C39D14184F84}" srcOrd="0" destOrd="0" parTransId="{0527A7CF-C060-48F3-BD35-0510399B25FE}" sibTransId="{C39366F6-4A58-438A-A5C4-9BAD8069D62B}"/>
    <dgm:cxn modelId="{9CCC5AE1-BDBE-4983-ACB2-8666C70DA252}" type="presOf" srcId="{1CE8A5AB-EBB5-4936-B410-F72E71CD1E09}" destId="{D5DD6A96-0CBC-4D42-BDEA-78214ED8B81A}" srcOrd="0" destOrd="0" presId="urn:microsoft.com/office/officeart/2005/8/layout/hProcess10"/>
    <dgm:cxn modelId="{860C172D-04ED-409E-9607-62C38963F84D}" type="presOf" srcId="{B0FC0B92-3A87-4E8E-9F06-C39D14184F84}" destId="{8CC1E651-9696-410B-8DC9-0C6A3B7F63F6}" srcOrd="0" destOrd="0" presId="urn:microsoft.com/office/officeart/2005/8/layout/hProcess10"/>
    <dgm:cxn modelId="{4C574642-A871-4F2B-8BC4-0F40478EC94B}" type="presOf" srcId="{E5BF0C6E-8587-47E3-B619-93497F1DDFB5}" destId="{7300C139-B7E5-4092-A57D-D2222BA81AE1}" srcOrd="0" destOrd="0" presId="urn:microsoft.com/office/officeart/2005/8/layout/hProcess10"/>
    <dgm:cxn modelId="{7223A1A1-2085-4551-92DB-569DEFD1768E}" type="presOf" srcId="{1CE8A5AB-EBB5-4936-B410-F72E71CD1E09}" destId="{BB40C9EC-A522-452F-9440-E9443E00F0E7}" srcOrd="1" destOrd="0" presId="urn:microsoft.com/office/officeart/2005/8/layout/hProcess10"/>
    <dgm:cxn modelId="{6C815AC6-D6C3-4146-81C5-1B86CA2B7985}" srcId="{E5BF0C6E-8587-47E3-B619-93497F1DDFB5}" destId="{37A57009-DD60-4E82-96CC-AE359E0E0DD5}" srcOrd="1" destOrd="0" parTransId="{0483BC6D-E86F-4480-9EC7-E46DC43A647C}" sibTransId="{1CE8A5AB-EBB5-4936-B410-F72E71CD1E09}"/>
    <dgm:cxn modelId="{D8153837-60B7-423D-A3E1-6A0EA588DCA5}" type="presOf" srcId="{C39366F6-4A58-438A-A5C4-9BAD8069D62B}" destId="{77B11B48-0804-4EEF-BD90-5F5CBCE18680}" srcOrd="0" destOrd="0" presId="urn:microsoft.com/office/officeart/2005/8/layout/hProcess10"/>
    <dgm:cxn modelId="{78354738-785D-4EE3-B6A5-33AA4ACFC704}" type="presOf" srcId="{C39366F6-4A58-438A-A5C4-9BAD8069D62B}" destId="{8FA080A3-2EBE-49A4-83F6-16BBD71C4E62}" srcOrd="1" destOrd="0" presId="urn:microsoft.com/office/officeart/2005/8/layout/hProcess10"/>
    <dgm:cxn modelId="{F1D043E0-F791-4DE2-9F35-FF89BD79427E}" type="presOf" srcId="{66F6FCC4-DCD1-499E-8E14-EB15FAD1F3CD}" destId="{6E1026DB-B3C1-46D8-923A-887A705A091B}" srcOrd="0" destOrd="0" presId="urn:microsoft.com/office/officeart/2005/8/layout/hProcess10"/>
    <dgm:cxn modelId="{8C0677A0-407A-4D63-B734-34828CAB5DC6}" srcId="{E5BF0C6E-8587-47E3-B619-93497F1DDFB5}" destId="{66F6FCC4-DCD1-499E-8E14-EB15FAD1F3CD}" srcOrd="2" destOrd="0" parTransId="{A4C10201-8D1F-4B30-A4DC-07AE1B84CC09}" sibTransId="{4AD173F8-EA85-4EC1-BCFD-376838E40B91}"/>
    <dgm:cxn modelId="{D513AFD2-2197-4AB0-A48E-5C607AB7CD29}" type="presOf" srcId="{37A57009-DD60-4E82-96CC-AE359E0E0DD5}" destId="{CF4C712B-0381-4971-940C-498FD5E0DBB6}" srcOrd="0" destOrd="0" presId="urn:microsoft.com/office/officeart/2005/8/layout/hProcess10"/>
    <dgm:cxn modelId="{B582A872-CD64-49AB-B4C7-9BB345F95763}" type="presParOf" srcId="{7300C139-B7E5-4092-A57D-D2222BA81AE1}" destId="{7029A454-71F6-42EA-AA89-44D651E26A9F}" srcOrd="0" destOrd="0" presId="urn:microsoft.com/office/officeart/2005/8/layout/hProcess10"/>
    <dgm:cxn modelId="{4E0A7CD0-AE0B-436B-9321-BD7FE1994D68}" type="presParOf" srcId="{7029A454-71F6-42EA-AA89-44D651E26A9F}" destId="{11FD064E-066D-4E63-AA59-D33D4FE1FA1B}" srcOrd="0" destOrd="0" presId="urn:microsoft.com/office/officeart/2005/8/layout/hProcess10"/>
    <dgm:cxn modelId="{1F33A3C2-1F29-4A03-8BCC-55663FEA1018}" type="presParOf" srcId="{7029A454-71F6-42EA-AA89-44D651E26A9F}" destId="{8CC1E651-9696-410B-8DC9-0C6A3B7F63F6}" srcOrd="1" destOrd="0" presId="urn:microsoft.com/office/officeart/2005/8/layout/hProcess10"/>
    <dgm:cxn modelId="{ED2986AA-0F10-491C-AE4F-3117576AE906}" type="presParOf" srcId="{7300C139-B7E5-4092-A57D-D2222BA81AE1}" destId="{77B11B48-0804-4EEF-BD90-5F5CBCE18680}" srcOrd="1" destOrd="0" presId="urn:microsoft.com/office/officeart/2005/8/layout/hProcess10"/>
    <dgm:cxn modelId="{C86A9341-DE91-4FD0-B2EF-CEB4AD02FF57}" type="presParOf" srcId="{77B11B48-0804-4EEF-BD90-5F5CBCE18680}" destId="{8FA080A3-2EBE-49A4-83F6-16BBD71C4E62}" srcOrd="0" destOrd="0" presId="urn:microsoft.com/office/officeart/2005/8/layout/hProcess10"/>
    <dgm:cxn modelId="{5B681724-7E22-4A97-8080-61DD8536D1F1}" type="presParOf" srcId="{7300C139-B7E5-4092-A57D-D2222BA81AE1}" destId="{B28858BC-6D76-46D9-A190-4345ACAA3550}" srcOrd="2" destOrd="0" presId="urn:microsoft.com/office/officeart/2005/8/layout/hProcess10"/>
    <dgm:cxn modelId="{703F76B9-2850-4263-BCAC-11F87D9CB0CE}" type="presParOf" srcId="{B28858BC-6D76-46D9-A190-4345ACAA3550}" destId="{68BF0801-E342-4B13-9410-A2C9E4AABD22}" srcOrd="0" destOrd="0" presId="urn:microsoft.com/office/officeart/2005/8/layout/hProcess10"/>
    <dgm:cxn modelId="{55B8127C-9B64-466A-8DA8-9E053879985E}" type="presParOf" srcId="{B28858BC-6D76-46D9-A190-4345ACAA3550}" destId="{CF4C712B-0381-4971-940C-498FD5E0DBB6}" srcOrd="1" destOrd="0" presId="urn:microsoft.com/office/officeart/2005/8/layout/hProcess10"/>
    <dgm:cxn modelId="{8038CC1A-4869-4B85-B0E9-33011AEAD723}" type="presParOf" srcId="{7300C139-B7E5-4092-A57D-D2222BA81AE1}" destId="{D5DD6A96-0CBC-4D42-BDEA-78214ED8B81A}" srcOrd="3" destOrd="0" presId="urn:microsoft.com/office/officeart/2005/8/layout/hProcess10"/>
    <dgm:cxn modelId="{F05E6954-D5F7-41DD-B819-A306C28BB04A}" type="presParOf" srcId="{D5DD6A96-0CBC-4D42-BDEA-78214ED8B81A}" destId="{BB40C9EC-A522-452F-9440-E9443E00F0E7}" srcOrd="0" destOrd="0" presId="urn:microsoft.com/office/officeart/2005/8/layout/hProcess10"/>
    <dgm:cxn modelId="{C88D70CD-05EA-4C33-BF24-A74501198D4F}" type="presParOf" srcId="{7300C139-B7E5-4092-A57D-D2222BA81AE1}" destId="{60B6ABFD-0F73-4021-8CDA-9147C95F0FBE}" srcOrd="4" destOrd="0" presId="urn:microsoft.com/office/officeart/2005/8/layout/hProcess10"/>
    <dgm:cxn modelId="{4A942802-62C0-4679-A1F7-CD90D51052EF}" type="presParOf" srcId="{60B6ABFD-0F73-4021-8CDA-9147C95F0FBE}" destId="{BB661E72-5274-405C-B6A6-CF9F681E4058}" srcOrd="0" destOrd="0" presId="urn:microsoft.com/office/officeart/2005/8/layout/hProcess10"/>
    <dgm:cxn modelId="{A2A23917-9C2E-4F45-A23B-D6A01FFABA76}" type="presParOf" srcId="{60B6ABFD-0F73-4021-8CDA-9147C95F0FBE}" destId="{6E1026DB-B3C1-46D8-923A-887A705A09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50B1FC-327C-4A4A-BC34-D1A4B1F7880F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0776F6-D5C5-4DF7-BD1F-4475841AFC5F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A32B3716-1125-4494-9506-8D06E0D2CEDD}" type="par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ED930B7-A774-41FF-83D2-7EEC2B33911E}" type="sibTrans" cxnId="{100FF757-AD2B-4AB0-A2BF-D68B650EC919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49E730A-ED13-4DBD-ADED-C391EB6C957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u="sng" dirty="0" smtClean="0">
              <a:latin typeface="+mj-lt"/>
              <a:cs typeface="Arial" panose="020B0604020202020204" pitchFamily="34" charset="0"/>
            </a:rPr>
            <a:t>с 1 декабря 2019 г.</a:t>
          </a:r>
          <a:endParaRPr lang="ru-RU" sz="1800" b="1" u="sng" dirty="0">
            <a:latin typeface="+mj-lt"/>
            <a:cs typeface="Arial" panose="020B0604020202020204" pitchFamily="34" charset="0"/>
          </a:endParaRPr>
        </a:p>
      </dgm:t>
    </dgm:pt>
    <dgm:pt modelId="{7CD36CC3-4BB8-4ABC-AB7B-3DCEE9E54D9D}" type="par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E8C52EF4-0938-443A-A232-CC597FB3E9E7}" type="sibTrans" cxnId="{2D45CF3D-DFDC-418C-BB05-8D374E7848E1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1FBFE8B0-C3B9-4CA5-96AB-933A2ECE9323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D27641C6-6823-444D-AE0F-88184F19C56D}" type="parTrans" cxnId="{88781435-F534-4E6E-A5D6-A8ED41E78D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A7BEFEF-C4F2-4C95-A3DA-5FEEE8195C95}" type="sibTrans" cxnId="{88781435-F534-4E6E-A5D6-A8ED41E78D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340BE891-B9D1-4B6A-8030-6D6E100AC2D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u="sng" dirty="0" smtClean="0">
              <a:latin typeface="+mj-lt"/>
            </a:rPr>
            <a:t>до 31 марта 2020 г.</a:t>
          </a:r>
          <a:endParaRPr lang="ru-RU" sz="1800" b="1" u="sng" dirty="0">
            <a:latin typeface="+mj-lt"/>
          </a:endParaRPr>
        </a:p>
      </dgm:t>
    </dgm:pt>
    <dgm:pt modelId="{C02D282C-46CA-45ED-9ABD-8A27D2909A75}" type="parTrans" cxnId="{5735AC9B-3FD7-4563-8114-51757215C9B4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88DE35D6-2388-4973-9ABD-826352F73093}" type="sibTrans" cxnId="{5735AC9B-3FD7-4563-8114-51757215C9B4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D94309C1-28B3-4261-8588-9B330BF54A40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dirty="0">
            <a:solidFill>
              <a:schemeClr val="bg1"/>
            </a:solidFill>
            <a:latin typeface="+mj-lt"/>
          </a:endParaRPr>
        </a:p>
      </dgm:t>
    </dgm:pt>
    <dgm:pt modelId="{420B1F00-DD02-4AC5-A188-420D6D95E755}" type="parTrans" cxnId="{62695B69-46FB-4601-9A75-D853E4909C8A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C039FC17-1036-4966-AD05-4F0FC6584E31}" type="sibTrans" cxnId="{62695B69-46FB-4601-9A75-D853E4909C8A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566AC5E1-BBB7-4E61-9CD0-A29B5CA8DE04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u="none" dirty="0" smtClean="0">
              <a:latin typeface="+mj-lt"/>
            </a:rPr>
            <a:t> </a:t>
          </a:r>
          <a:r>
            <a:rPr lang="ru-RU" sz="1800" b="1" u="sng" dirty="0" smtClean="0">
              <a:latin typeface="+mj-lt"/>
            </a:rPr>
            <a:t>до 30 сентября 2021 г.</a:t>
          </a:r>
          <a:endParaRPr lang="ru-RU" sz="1800" b="1" u="sng" dirty="0">
            <a:latin typeface="+mj-lt"/>
          </a:endParaRPr>
        </a:p>
      </dgm:t>
    </dgm:pt>
    <dgm:pt modelId="{79EEE943-6C5B-46FF-958C-F482D96F822C}" type="parTrans" cxnId="{F00B7CD7-54CA-473A-ABFF-E080AA9349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F1DB04C5-F6F8-4746-ACE0-D078FC7E5A02}" type="sibTrans" cxnId="{F00B7CD7-54CA-473A-ABFF-E080AA934947}">
      <dgm:prSet/>
      <dgm:spPr/>
      <dgm:t>
        <a:bodyPr/>
        <a:lstStyle/>
        <a:p>
          <a:endParaRPr lang="ru-RU" sz="2000" b="1" u="sng">
            <a:latin typeface="+mj-lt"/>
          </a:endParaRPr>
        </a:p>
      </dgm:t>
    </dgm:pt>
    <dgm:pt modelId="{04960C63-B6ED-4C7F-B321-6699B97A9206}" type="pres">
      <dgm:prSet presAssocID="{C150B1FC-327C-4A4A-BC34-D1A4B1F7880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63907E-F428-4867-9617-EE4F113D09A8}" type="pres">
      <dgm:prSet presAssocID="{980776F6-D5C5-4DF7-BD1F-4475841AFC5F}" presName="ParentComposite" presStyleCnt="0"/>
      <dgm:spPr/>
    </dgm:pt>
    <dgm:pt modelId="{10A2C766-8E96-427E-8939-63B2CAD3CC6C}" type="pres">
      <dgm:prSet presAssocID="{980776F6-D5C5-4DF7-BD1F-4475841AFC5F}" presName="Chord" presStyleLbl="bgShp" presStyleIdx="0" presStyleCnt="3" custScaleX="87312" custScaleY="80318"/>
      <dgm:spPr/>
    </dgm:pt>
    <dgm:pt modelId="{D373A481-0D2A-4412-97AE-0963ED80B8A2}" type="pres">
      <dgm:prSet presAssocID="{980776F6-D5C5-4DF7-BD1F-4475841AFC5F}" presName="Pie" presStyleLbl="alignNode1" presStyleIdx="0" presStyleCnt="3" custScaleX="86712" custScaleY="85310"/>
      <dgm:spPr/>
    </dgm:pt>
    <dgm:pt modelId="{467F4F56-50A9-4F55-9497-7ECE4CD70D7E}" type="pres">
      <dgm:prSet presAssocID="{980776F6-D5C5-4DF7-BD1F-4475841AFC5F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30215-F4C7-4A2C-A75D-BB0AE03949A4}" type="pres">
      <dgm:prSet presAssocID="{E8C52EF4-0938-443A-A232-CC597FB3E9E7}" presName="negSibTrans" presStyleCnt="0"/>
      <dgm:spPr/>
    </dgm:pt>
    <dgm:pt modelId="{B4F1D823-BABB-4CA5-B3F5-DF8DD899AB9F}" type="pres">
      <dgm:prSet presAssocID="{980776F6-D5C5-4DF7-BD1F-4475841AFC5F}" presName="composite" presStyleCnt="0"/>
      <dgm:spPr/>
    </dgm:pt>
    <dgm:pt modelId="{C8E081A2-7B44-42CC-8CFC-3C3051A37975}" type="pres">
      <dgm:prSet presAssocID="{980776F6-D5C5-4DF7-BD1F-4475841AFC5F}" presName="Child" presStyleLbl="revTx" presStyleIdx="1" presStyleCnt="6" custScaleX="145408" custLinFactNeighborX="789" custLinFactNeighborY="16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34B-6582-4B2E-AFDC-A8D2F78A899D}" type="pres">
      <dgm:prSet presAssocID="{5ED930B7-A774-41FF-83D2-7EEC2B33911E}" presName="sibTrans" presStyleCnt="0"/>
      <dgm:spPr/>
    </dgm:pt>
    <dgm:pt modelId="{4B7257E7-38B4-4073-BC91-63EA26336C7D}" type="pres">
      <dgm:prSet presAssocID="{1FBFE8B0-C3B9-4CA5-96AB-933A2ECE9323}" presName="ParentComposite" presStyleCnt="0"/>
      <dgm:spPr/>
    </dgm:pt>
    <dgm:pt modelId="{986D8F04-D4F1-4A8E-BF5F-A1B7EC412B69}" type="pres">
      <dgm:prSet presAssocID="{1FBFE8B0-C3B9-4CA5-96AB-933A2ECE9323}" presName="Chord" presStyleLbl="bgShp" presStyleIdx="1" presStyleCnt="3" custScaleX="87537" custScaleY="80394"/>
      <dgm:spPr/>
    </dgm:pt>
    <dgm:pt modelId="{21438A87-3928-4C7A-B231-65B713FEACBD}" type="pres">
      <dgm:prSet presAssocID="{1FBFE8B0-C3B9-4CA5-96AB-933A2ECE9323}" presName="Pie" presStyleLbl="alignNode1" presStyleIdx="1" presStyleCnt="3" custScaleX="84577" custScaleY="84577"/>
      <dgm:spPr/>
    </dgm:pt>
    <dgm:pt modelId="{595A646F-A107-4436-AD9F-2BE16402B2A0}" type="pres">
      <dgm:prSet presAssocID="{1FBFE8B0-C3B9-4CA5-96AB-933A2ECE9323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235D7-611F-4B7A-AF42-230FE47747D0}" type="pres">
      <dgm:prSet presAssocID="{88DE35D6-2388-4973-9ABD-826352F73093}" presName="negSibTrans" presStyleCnt="0"/>
      <dgm:spPr/>
    </dgm:pt>
    <dgm:pt modelId="{946BE62F-EE7D-41D3-B566-2B55266392E5}" type="pres">
      <dgm:prSet presAssocID="{1FBFE8B0-C3B9-4CA5-96AB-933A2ECE9323}" presName="composite" presStyleCnt="0"/>
      <dgm:spPr/>
    </dgm:pt>
    <dgm:pt modelId="{9D8BA455-E722-4E0B-8C45-F7CEB95E06C3}" type="pres">
      <dgm:prSet presAssocID="{1FBFE8B0-C3B9-4CA5-96AB-933A2ECE9323}" presName="Child" presStyleLbl="revTx" presStyleIdx="3" presStyleCnt="6" custScaleX="160066" custLinFactNeighborX="-186" custLinFactNeighborY="16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1D6E9-3F7B-41D7-8C93-3EDCD616AD8E}" type="pres">
      <dgm:prSet presAssocID="{DA7BEFEF-C4F2-4C95-A3DA-5FEEE8195C95}" presName="sibTrans" presStyleCnt="0"/>
      <dgm:spPr/>
    </dgm:pt>
    <dgm:pt modelId="{B22BE454-C477-4E73-ABD9-81F233E16BB3}" type="pres">
      <dgm:prSet presAssocID="{D94309C1-28B3-4261-8588-9B330BF54A40}" presName="ParentComposite" presStyleCnt="0"/>
      <dgm:spPr/>
    </dgm:pt>
    <dgm:pt modelId="{C05BA014-10D4-40C3-AA88-EC1C189DF235}" type="pres">
      <dgm:prSet presAssocID="{D94309C1-28B3-4261-8588-9B330BF54A40}" presName="Chord" presStyleLbl="bgShp" presStyleIdx="2" presStyleCnt="3" custScaleX="87537" custScaleY="80348" custLinFactNeighborX="-30070" custLinFactNeighborY="-2853"/>
      <dgm:spPr/>
    </dgm:pt>
    <dgm:pt modelId="{3B89A178-8008-4B73-A965-2822C2A71926}" type="pres">
      <dgm:prSet presAssocID="{D94309C1-28B3-4261-8588-9B330BF54A40}" presName="Pie" presStyleLbl="alignNode1" presStyleIdx="2" presStyleCnt="3" custScaleX="84087" custScaleY="84087" custLinFactNeighborX="-38594" custLinFactNeighborY="-80"/>
      <dgm:spPr/>
    </dgm:pt>
    <dgm:pt modelId="{C308F075-0403-4400-989C-4B0F82C5ADD9}" type="pres">
      <dgm:prSet presAssocID="{D94309C1-28B3-4261-8588-9B330BF54A40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07609-6494-4EC7-90FD-9D33C840AC3D}" type="pres">
      <dgm:prSet presAssocID="{F1DB04C5-F6F8-4746-ACE0-D078FC7E5A02}" presName="negSibTrans" presStyleCnt="0"/>
      <dgm:spPr/>
    </dgm:pt>
    <dgm:pt modelId="{AD8ACB7A-4047-483B-A17E-EB5F65110934}" type="pres">
      <dgm:prSet presAssocID="{D94309C1-28B3-4261-8588-9B330BF54A40}" presName="composite" presStyleCnt="0"/>
      <dgm:spPr/>
    </dgm:pt>
    <dgm:pt modelId="{72747AE7-9D87-41C4-9971-C01226780788}" type="pres">
      <dgm:prSet presAssocID="{D94309C1-28B3-4261-8588-9B330BF54A40}" presName="Child" presStyleLbl="revTx" presStyleIdx="5" presStyleCnt="6" custScaleX="166053" custLinFactNeighborX="-20474" custLinFactNeighborY="16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81435-F534-4E6E-A5D6-A8ED41E78D47}" srcId="{C150B1FC-327C-4A4A-BC34-D1A4B1F7880F}" destId="{1FBFE8B0-C3B9-4CA5-96AB-933A2ECE9323}" srcOrd="1" destOrd="0" parTransId="{D27641C6-6823-444D-AE0F-88184F19C56D}" sibTransId="{DA7BEFEF-C4F2-4C95-A3DA-5FEEE8195C95}"/>
    <dgm:cxn modelId="{1DF043C1-1FF6-47C9-B617-A77A1957A969}" type="presOf" srcId="{C150B1FC-327C-4A4A-BC34-D1A4B1F7880F}" destId="{04960C63-B6ED-4C7F-B321-6699B97A9206}" srcOrd="0" destOrd="0" presId="urn:microsoft.com/office/officeart/2009/3/layout/PieProcess"/>
    <dgm:cxn modelId="{0BC64735-8423-459E-A7AE-52CA05FF7989}" type="presOf" srcId="{566AC5E1-BBB7-4E61-9CD0-A29B5CA8DE04}" destId="{72747AE7-9D87-41C4-9971-C01226780788}" srcOrd="0" destOrd="0" presId="urn:microsoft.com/office/officeart/2009/3/layout/PieProcess"/>
    <dgm:cxn modelId="{5735AC9B-3FD7-4563-8114-51757215C9B4}" srcId="{1FBFE8B0-C3B9-4CA5-96AB-933A2ECE9323}" destId="{340BE891-B9D1-4B6A-8030-6D6E100AC2D9}" srcOrd="0" destOrd="0" parTransId="{C02D282C-46CA-45ED-9ABD-8A27D2909A75}" sibTransId="{88DE35D6-2388-4973-9ABD-826352F73093}"/>
    <dgm:cxn modelId="{C732BA3D-0BF9-4170-BA61-599641C3880C}" type="presOf" srcId="{D94309C1-28B3-4261-8588-9B330BF54A40}" destId="{C308F075-0403-4400-989C-4B0F82C5ADD9}" srcOrd="0" destOrd="0" presId="urn:microsoft.com/office/officeart/2009/3/layout/PieProcess"/>
    <dgm:cxn modelId="{F00B7CD7-54CA-473A-ABFF-E080AA934947}" srcId="{D94309C1-28B3-4261-8588-9B330BF54A40}" destId="{566AC5E1-BBB7-4E61-9CD0-A29B5CA8DE04}" srcOrd="0" destOrd="0" parTransId="{79EEE943-6C5B-46FF-958C-F482D96F822C}" sibTransId="{F1DB04C5-F6F8-4746-ACE0-D078FC7E5A02}"/>
    <dgm:cxn modelId="{62695B69-46FB-4601-9A75-D853E4909C8A}" srcId="{C150B1FC-327C-4A4A-BC34-D1A4B1F7880F}" destId="{D94309C1-28B3-4261-8588-9B330BF54A40}" srcOrd="2" destOrd="0" parTransId="{420B1F00-DD02-4AC5-A188-420D6D95E755}" sibTransId="{C039FC17-1036-4966-AD05-4F0FC6584E31}"/>
    <dgm:cxn modelId="{E9FF5ECE-759A-4843-A623-40063BC53A07}" type="presOf" srcId="{149E730A-ED13-4DBD-ADED-C391EB6C9577}" destId="{C8E081A2-7B44-42CC-8CFC-3C3051A37975}" srcOrd="0" destOrd="0" presId="urn:microsoft.com/office/officeart/2009/3/layout/PieProcess"/>
    <dgm:cxn modelId="{96BCC63E-A35F-4736-8A91-DC2D18832E1E}" type="presOf" srcId="{340BE891-B9D1-4B6A-8030-6D6E100AC2D9}" destId="{9D8BA455-E722-4E0B-8C45-F7CEB95E06C3}" srcOrd="0" destOrd="0" presId="urn:microsoft.com/office/officeart/2009/3/layout/PieProcess"/>
    <dgm:cxn modelId="{2D45CF3D-DFDC-418C-BB05-8D374E7848E1}" srcId="{980776F6-D5C5-4DF7-BD1F-4475841AFC5F}" destId="{149E730A-ED13-4DBD-ADED-C391EB6C9577}" srcOrd="0" destOrd="0" parTransId="{7CD36CC3-4BB8-4ABC-AB7B-3DCEE9E54D9D}" sibTransId="{E8C52EF4-0938-443A-A232-CC597FB3E9E7}"/>
    <dgm:cxn modelId="{E3FF596C-F13B-45BD-B887-EA124D86F38A}" type="presOf" srcId="{1FBFE8B0-C3B9-4CA5-96AB-933A2ECE9323}" destId="{595A646F-A107-4436-AD9F-2BE16402B2A0}" srcOrd="0" destOrd="0" presId="urn:microsoft.com/office/officeart/2009/3/layout/PieProcess"/>
    <dgm:cxn modelId="{B8E28916-AE7B-408A-A4E4-62286AAE8269}" type="presOf" srcId="{980776F6-D5C5-4DF7-BD1F-4475841AFC5F}" destId="{467F4F56-50A9-4F55-9497-7ECE4CD70D7E}" srcOrd="0" destOrd="0" presId="urn:microsoft.com/office/officeart/2009/3/layout/PieProcess"/>
    <dgm:cxn modelId="{100FF757-AD2B-4AB0-A2BF-D68B650EC919}" srcId="{C150B1FC-327C-4A4A-BC34-D1A4B1F7880F}" destId="{980776F6-D5C5-4DF7-BD1F-4475841AFC5F}" srcOrd="0" destOrd="0" parTransId="{A32B3716-1125-4494-9506-8D06E0D2CEDD}" sibTransId="{5ED930B7-A774-41FF-83D2-7EEC2B33911E}"/>
    <dgm:cxn modelId="{63BD6B32-9EC5-493D-9B0C-DFA70557EBF4}" type="presParOf" srcId="{04960C63-B6ED-4C7F-B321-6699B97A9206}" destId="{7163907E-F428-4867-9617-EE4F113D09A8}" srcOrd="0" destOrd="0" presId="urn:microsoft.com/office/officeart/2009/3/layout/PieProcess"/>
    <dgm:cxn modelId="{F16A9E16-6CAF-4EBE-8777-DEEEFD920DE2}" type="presParOf" srcId="{7163907E-F428-4867-9617-EE4F113D09A8}" destId="{10A2C766-8E96-427E-8939-63B2CAD3CC6C}" srcOrd="0" destOrd="0" presId="urn:microsoft.com/office/officeart/2009/3/layout/PieProcess"/>
    <dgm:cxn modelId="{3D53A351-D524-4334-9952-F9E771B705D8}" type="presParOf" srcId="{7163907E-F428-4867-9617-EE4F113D09A8}" destId="{D373A481-0D2A-4412-97AE-0963ED80B8A2}" srcOrd="1" destOrd="0" presId="urn:microsoft.com/office/officeart/2009/3/layout/PieProcess"/>
    <dgm:cxn modelId="{0B9B3B79-4E65-4935-9B1D-AE3418395578}" type="presParOf" srcId="{7163907E-F428-4867-9617-EE4F113D09A8}" destId="{467F4F56-50A9-4F55-9497-7ECE4CD70D7E}" srcOrd="2" destOrd="0" presId="urn:microsoft.com/office/officeart/2009/3/layout/PieProcess"/>
    <dgm:cxn modelId="{8D644711-19C2-4B1C-B8A5-A0A160276E30}" type="presParOf" srcId="{04960C63-B6ED-4C7F-B321-6699B97A9206}" destId="{5B930215-F4C7-4A2C-A75D-BB0AE03949A4}" srcOrd="1" destOrd="0" presId="urn:microsoft.com/office/officeart/2009/3/layout/PieProcess"/>
    <dgm:cxn modelId="{5A4F56D0-6CB5-45C7-BE10-153C801A6515}" type="presParOf" srcId="{04960C63-B6ED-4C7F-B321-6699B97A9206}" destId="{B4F1D823-BABB-4CA5-B3F5-DF8DD899AB9F}" srcOrd="2" destOrd="0" presId="urn:microsoft.com/office/officeart/2009/3/layout/PieProcess"/>
    <dgm:cxn modelId="{9B313800-68B3-4366-AF2B-8C350D2387CD}" type="presParOf" srcId="{B4F1D823-BABB-4CA5-B3F5-DF8DD899AB9F}" destId="{C8E081A2-7B44-42CC-8CFC-3C3051A37975}" srcOrd="0" destOrd="0" presId="urn:microsoft.com/office/officeart/2009/3/layout/PieProcess"/>
    <dgm:cxn modelId="{21F04DCC-587E-484F-B606-DB603982CA0F}" type="presParOf" srcId="{04960C63-B6ED-4C7F-B321-6699B97A9206}" destId="{3E49434B-6582-4B2E-AFDC-A8D2F78A899D}" srcOrd="3" destOrd="0" presId="urn:microsoft.com/office/officeart/2009/3/layout/PieProcess"/>
    <dgm:cxn modelId="{69325CBE-CF97-4D9C-A62C-D12237E998E9}" type="presParOf" srcId="{04960C63-B6ED-4C7F-B321-6699B97A9206}" destId="{4B7257E7-38B4-4073-BC91-63EA26336C7D}" srcOrd="4" destOrd="0" presId="urn:microsoft.com/office/officeart/2009/3/layout/PieProcess"/>
    <dgm:cxn modelId="{387E3AB0-C3B3-4CF4-A26C-C731A235A89D}" type="presParOf" srcId="{4B7257E7-38B4-4073-BC91-63EA26336C7D}" destId="{986D8F04-D4F1-4A8E-BF5F-A1B7EC412B69}" srcOrd="0" destOrd="0" presId="urn:microsoft.com/office/officeart/2009/3/layout/PieProcess"/>
    <dgm:cxn modelId="{BAC22613-B0F2-41F9-B111-6D0D2A7A5FB9}" type="presParOf" srcId="{4B7257E7-38B4-4073-BC91-63EA26336C7D}" destId="{21438A87-3928-4C7A-B231-65B713FEACBD}" srcOrd="1" destOrd="0" presId="urn:microsoft.com/office/officeart/2009/3/layout/PieProcess"/>
    <dgm:cxn modelId="{B7BE1AFA-5E40-4E54-9FC9-691FA58FCA99}" type="presParOf" srcId="{4B7257E7-38B4-4073-BC91-63EA26336C7D}" destId="{595A646F-A107-4436-AD9F-2BE16402B2A0}" srcOrd="2" destOrd="0" presId="urn:microsoft.com/office/officeart/2009/3/layout/PieProcess"/>
    <dgm:cxn modelId="{7A4235BC-EE14-4815-8BBC-13489CAC4B93}" type="presParOf" srcId="{04960C63-B6ED-4C7F-B321-6699B97A9206}" destId="{0FF235D7-611F-4B7A-AF42-230FE47747D0}" srcOrd="5" destOrd="0" presId="urn:microsoft.com/office/officeart/2009/3/layout/PieProcess"/>
    <dgm:cxn modelId="{4DB62E9E-BE29-4C3E-9632-C617AFD76D12}" type="presParOf" srcId="{04960C63-B6ED-4C7F-B321-6699B97A9206}" destId="{946BE62F-EE7D-41D3-B566-2B55266392E5}" srcOrd="6" destOrd="0" presId="urn:microsoft.com/office/officeart/2009/3/layout/PieProcess"/>
    <dgm:cxn modelId="{2C4C9B43-9DDB-4E07-A39D-96DB0309BD70}" type="presParOf" srcId="{946BE62F-EE7D-41D3-B566-2B55266392E5}" destId="{9D8BA455-E722-4E0B-8C45-F7CEB95E06C3}" srcOrd="0" destOrd="0" presId="urn:microsoft.com/office/officeart/2009/3/layout/PieProcess"/>
    <dgm:cxn modelId="{DE71BEE9-CE58-489D-AE85-CF94B5FD2D96}" type="presParOf" srcId="{04960C63-B6ED-4C7F-B321-6699B97A9206}" destId="{85E1D6E9-3F7B-41D7-8C93-3EDCD616AD8E}" srcOrd="7" destOrd="0" presId="urn:microsoft.com/office/officeart/2009/3/layout/PieProcess"/>
    <dgm:cxn modelId="{90FDA220-4D87-41EA-B422-5A8F62AD10F4}" type="presParOf" srcId="{04960C63-B6ED-4C7F-B321-6699B97A9206}" destId="{B22BE454-C477-4E73-ABD9-81F233E16BB3}" srcOrd="8" destOrd="0" presId="urn:microsoft.com/office/officeart/2009/3/layout/PieProcess"/>
    <dgm:cxn modelId="{316F4CCE-28F6-4888-AF96-AD648F0C310E}" type="presParOf" srcId="{B22BE454-C477-4E73-ABD9-81F233E16BB3}" destId="{C05BA014-10D4-40C3-AA88-EC1C189DF235}" srcOrd="0" destOrd="0" presId="urn:microsoft.com/office/officeart/2009/3/layout/PieProcess"/>
    <dgm:cxn modelId="{D574ABB7-B36B-4AA9-8354-F196D374AA84}" type="presParOf" srcId="{B22BE454-C477-4E73-ABD9-81F233E16BB3}" destId="{3B89A178-8008-4B73-A965-2822C2A71926}" srcOrd="1" destOrd="0" presId="urn:microsoft.com/office/officeart/2009/3/layout/PieProcess"/>
    <dgm:cxn modelId="{9F856F4D-FC27-442D-95F6-2C137517ED98}" type="presParOf" srcId="{B22BE454-C477-4E73-ABD9-81F233E16BB3}" destId="{C308F075-0403-4400-989C-4B0F82C5ADD9}" srcOrd="2" destOrd="0" presId="urn:microsoft.com/office/officeart/2009/3/layout/PieProcess"/>
    <dgm:cxn modelId="{D1B5B55B-FAF4-48FA-90DF-6CBBCDBD5490}" type="presParOf" srcId="{04960C63-B6ED-4C7F-B321-6699B97A9206}" destId="{95407609-6494-4EC7-90FD-9D33C840AC3D}" srcOrd="9" destOrd="0" presId="urn:microsoft.com/office/officeart/2009/3/layout/PieProcess"/>
    <dgm:cxn modelId="{B3FE038A-F01D-45C7-B716-5677194E7234}" type="presParOf" srcId="{04960C63-B6ED-4C7F-B321-6699B97A9206}" destId="{AD8ACB7A-4047-483B-A17E-EB5F65110934}" srcOrd="10" destOrd="0" presId="urn:microsoft.com/office/officeart/2009/3/layout/PieProcess"/>
    <dgm:cxn modelId="{26C8A434-6B95-4C62-828D-1784DDBD3A36}" type="presParOf" srcId="{AD8ACB7A-4047-483B-A17E-EB5F65110934}" destId="{72747AE7-9D87-41C4-9971-C01226780788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BF0C6E-8587-47E3-B619-93497F1DDF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57009-DD60-4E82-96CC-AE359E0E0DD5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1CE8A5AB-EBB5-4936-B410-F72E71CD1E09}" type="sibTrans" cxnId="{6C815AC6-D6C3-4146-81C5-1B86CA2B7985}">
      <dgm:prSet custT="1"/>
      <dgm:spPr/>
      <dgm:t>
        <a:bodyPr/>
        <a:lstStyle/>
        <a:p>
          <a:endParaRPr lang="ru-RU" sz="1800"/>
        </a:p>
      </dgm:t>
    </dgm:pt>
    <dgm:pt modelId="{0483BC6D-E86F-4480-9EC7-E46DC43A647C}" type="parTrans" cxnId="{6C815AC6-D6C3-4146-81C5-1B86CA2B7985}">
      <dgm:prSet/>
      <dgm:spPr/>
      <dgm:t>
        <a:bodyPr/>
        <a:lstStyle/>
        <a:p>
          <a:endParaRPr lang="ru-RU" sz="1600"/>
        </a:p>
      </dgm:t>
    </dgm:pt>
    <dgm:pt modelId="{236EB9E0-6440-4132-ADA6-D19E97BEB37B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обязательная маркировка остатков, нереализованных</a:t>
          </a:r>
          <a:br>
            <a:rPr lang="ru-RU" sz="1600" b="1" dirty="0" smtClean="0">
              <a:latin typeface="+mj-lt"/>
              <a:cs typeface="Arial" panose="020B0604020202020204" pitchFamily="34" charset="0"/>
            </a:rPr>
          </a:br>
          <a:r>
            <a:rPr lang="ru-RU" sz="1600" b="1" dirty="0" smtClean="0">
              <a:latin typeface="+mj-lt"/>
              <a:cs typeface="Arial" panose="020B0604020202020204" pitchFamily="34" charset="0"/>
            </a:rPr>
            <a:t>до 1 января 2021 г.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5EE8F3B0-2587-415A-97BA-B4E6A24EA845}" type="parTrans" cxnId="{185AAFDA-1402-4E73-86C4-0B9480340B13}">
      <dgm:prSet/>
      <dgm:spPr/>
      <dgm:t>
        <a:bodyPr/>
        <a:lstStyle/>
        <a:p>
          <a:endParaRPr lang="ru-RU"/>
        </a:p>
      </dgm:t>
    </dgm:pt>
    <dgm:pt modelId="{EFD522B4-AD1A-4381-B7F5-0F85A82E21B8}" type="sibTrans" cxnId="{185AAFDA-1402-4E73-86C4-0B9480340B13}">
      <dgm:prSet/>
      <dgm:spPr/>
      <dgm:t>
        <a:bodyPr/>
        <a:lstStyle/>
        <a:p>
          <a:endParaRPr lang="ru-RU"/>
        </a:p>
      </dgm:t>
    </dgm:pt>
    <dgm:pt modelId="{66F6FCC4-DCD1-499E-8E14-EB15FAD1F3CD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  <a:cs typeface="Arial" panose="020B0604020202020204" pitchFamily="34" charset="0"/>
            </a:rPr>
            <a:t>запрет оборота немаркированных товаров </a:t>
          </a:r>
          <a:endParaRPr lang="ru-RU" sz="1600" b="1" dirty="0">
            <a:latin typeface="+mj-lt"/>
            <a:cs typeface="Arial" panose="020B0604020202020204" pitchFamily="34" charset="0"/>
          </a:endParaRPr>
        </a:p>
      </dgm:t>
    </dgm:pt>
    <dgm:pt modelId="{4AD173F8-EA85-4EC1-BCFD-376838E40B91}" type="sibTrans" cxnId="{8C0677A0-407A-4D63-B734-34828CAB5DC6}">
      <dgm:prSet/>
      <dgm:spPr/>
      <dgm:t>
        <a:bodyPr/>
        <a:lstStyle/>
        <a:p>
          <a:endParaRPr lang="ru-RU" sz="1600"/>
        </a:p>
      </dgm:t>
    </dgm:pt>
    <dgm:pt modelId="{A4C10201-8D1F-4B30-A4DC-07AE1B84CC09}" type="parTrans" cxnId="{8C0677A0-407A-4D63-B734-34828CAB5DC6}">
      <dgm:prSet/>
      <dgm:spPr/>
      <dgm:t>
        <a:bodyPr/>
        <a:lstStyle/>
        <a:p>
          <a:endParaRPr lang="ru-RU" sz="1600"/>
        </a:p>
      </dgm:t>
    </dgm:pt>
    <dgm:pt modelId="{7300C139-B7E5-4092-A57D-D2222BA81AE1}" type="pres">
      <dgm:prSet presAssocID="{E5BF0C6E-8587-47E3-B619-93497F1DD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858BC-6D76-46D9-A190-4345ACAA3550}" type="pres">
      <dgm:prSet presAssocID="{37A57009-DD60-4E82-96CC-AE359E0E0DD5}" presName="composite" presStyleCnt="0"/>
      <dgm:spPr/>
    </dgm:pt>
    <dgm:pt modelId="{68BF0801-E342-4B13-9410-A2C9E4AABD22}" type="pres">
      <dgm:prSet presAssocID="{37A57009-DD60-4E82-96CC-AE359E0E0DD5}" presName="imagSh" presStyleLbl="bgImgPlace1" presStyleIdx="0" presStyleCnt="3" custScaleX="89195" custScaleY="112064" custLinFactNeighborX="9990" custLinFactNeighborY="-27644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C712B-0381-4971-940C-498FD5E0DBB6}" type="pres">
      <dgm:prSet presAssocID="{37A57009-DD60-4E82-96CC-AE359E0E0DD5}" presName="txNode" presStyleLbl="node1" presStyleIdx="0" presStyleCnt="3" custScaleX="133837" custScaleY="95317" custLinFactNeighborX="-6289" custLinFactNeighborY="-994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5DD6A96-0CBC-4D42-BDEA-78214ED8B81A}" type="pres">
      <dgm:prSet presAssocID="{1CE8A5AB-EBB5-4936-B410-F72E71CD1E09}" presName="sibTrans" presStyleLbl="sibTrans2D1" presStyleIdx="0" presStyleCnt="2" custLinFactNeighborX="10487" custLinFactNeighborY="-15677"/>
      <dgm:spPr/>
      <dgm:t>
        <a:bodyPr/>
        <a:lstStyle/>
        <a:p>
          <a:endParaRPr lang="ru-RU"/>
        </a:p>
      </dgm:t>
    </dgm:pt>
    <dgm:pt modelId="{BB40C9EC-A522-452F-9440-E9443E00F0E7}" type="pres">
      <dgm:prSet presAssocID="{1CE8A5AB-EBB5-4936-B410-F72E71CD1E09}" presName="connTx" presStyleLbl="sibTrans2D1" presStyleIdx="0" presStyleCnt="2"/>
      <dgm:spPr/>
      <dgm:t>
        <a:bodyPr/>
        <a:lstStyle/>
        <a:p>
          <a:endParaRPr lang="ru-RU"/>
        </a:p>
      </dgm:t>
    </dgm:pt>
    <dgm:pt modelId="{60B6ABFD-0F73-4021-8CDA-9147C95F0FBE}" type="pres">
      <dgm:prSet presAssocID="{66F6FCC4-DCD1-499E-8E14-EB15FAD1F3CD}" presName="composite" presStyleCnt="0"/>
      <dgm:spPr/>
    </dgm:pt>
    <dgm:pt modelId="{BB661E72-5274-405C-B6A6-CF9F681E4058}" type="pres">
      <dgm:prSet presAssocID="{66F6FCC4-DCD1-499E-8E14-EB15FAD1F3CD}" presName="imagSh" presStyleLbl="bgImgPlace1" presStyleIdx="1" presStyleCnt="3" custScaleX="93711" custScaleY="111112" custLinFactNeighborX="-3484" custLinFactNeighborY="-25190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26DB-B3C1-46D8-923A-887A705A091B}" type="pres">
      <dgm:prSet presAssocID="{66F6FCC4-DCD1-499E-8E14-EB15FAD1F3CD}" presName="txNode" presStyleLbl="node1" presStyleIdx="1" presStyleCnt="3" custScaleX="133753" custScaleY="95317" custLinFactNeighborX="-13282" custLinFactNeighborY="-991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C5D2F18-F915-43EC-9D06-E763D44B524A}" type="pres">
      <dgm:prSet presAssocID="{4AD173F8-EA85-4EC1-BCFD-376838E40B91}" presName="sibTrans" presStyleLbl="sibTrans2D1" presStyleIdx="1" presStyleCnt="2" custScaleX="84836"/>
      <dgm:spPr/>
      <dgm:t>
        <a:bodyPr/>
        <a:lstStyle/>
        <a:p>
          <a:endParaRPr lang="ru-RU"/>
        </a:p>
      </dgm:t>
    </dgm:pt>
    <dgm:pt modelId="{6405194C-3804-40EE-83C3-AF2D77BD959B}" type="pres">
      <dgm:prSet presAssocID="{4AD173F8-EA85-4EC1-BCFD-376838E40B91}" presName="connTx" presStyleLbl="sibTrans2D1" presStyleIdx="1" presStyleCnt="2"/>
      <dgm:spPr/>
      <dgm:t>
        <a:bodyPr/>
        <a:lstStyle/>
        <a:p>
          <a:endParaRPr lang="ru-RU"/>
        </a:p>
      </dgm:t>
    </dgm:pt>
    <dgm:pt modelId="{24E25FA3-4D77-4599-A097-936811F3A571}" type="pres">
      <dgm:prSet presAssocID="{236EB9E0-6440-4132-ADA6-D19E97BEB37B}" presName="composite" presStyleCnt="0"/>
      <dgm:spPr/>
    </dgm:pt>
    <dgm:pt modelId="{6E8ABF26-BBDD-4F22-9219-6868F6BAEB8B}" type="pres">
      <dgm:prSet presAssocID="{236EB9E0-6440-4132-ADA6-D19E97BEB37B}" presName="imagSh" presStyleLbl="bgImgPlace1" presStyleIdx="2" presStyleCnt="3" custScaleX="85110" custScaleY="107617" custLinFactNeighborX="-5366" custLinFactNeighborY="-28258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16CFC1-B45C-4D7D-A1E4-2C0325F54A83}" type="pres">
      <dgm:prSet presAssocID="{236EB9E0-6440-4132-ADA6-D19E97BEB37B}" presName="txNode" presStyleLbl="node1" presStyleIdx="2" presStyleCnt="3" custScaleX="131560" custScaleY="94053" custLinFactNeighborX="-24117" custLinFactNeighborY="-886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9CDF54BB-7AE8-45CD-BBF0-AAF1479CE7EC}" type="presOf" srcId="{4AD173F8-EA85-4EC1-BCFD-376838E40B91}" destId="{FC5D2F18-F915-43EC-9D06-E763D44B524A}" srcOrd="0" destOrd="0" presId="urn:microsoft.com/office/officeart/2005/8/layout/hProcess10"/>
    <dgm:cxn modelId="{6C815AC6-D6C3-4146-81C5-1B86CA2B7985}" srcId="{E5BF0C6E-8587-47E3-B619-93497F1DDFB5}" destId="{37A57009-DD60-4E82-96CC-AE359E0E0DD5}" srcOrd="0" destOrd="0" parTransId="{0483BC6D-E86F-4480-9EC7-E46DC43A647C}" sibTransId="{1CE8A5AB-EBB5-4936-B410-F72E71CD1E09}"/>
    <dgm:cxn modelId="{72833551-42EC-47EB-97A0-DFDA44234057}" type="presOf" srcId="{1CE8A5AB-EBB5-4936-B410-F72E71CD1E09}" destId="{D5DD6A96-0CBC-4D42-BDEA-78214ED8B81A}" srcOrd="0" destOrd="0" presId="urn:microsoft.com/office/officeart/2005/8/layout/hProcess10"/>
    <dgm:cxn modelId="{22634B82-E2D5-4C4C-98CC-BFAB61AF4672}" type="presOf" srcId="{66F6FCC4-DCD1-499E-8E14-EB15FAD1F3CD}" destId="{6E1026DB-B3C1-46D8-923A-887A705A091B}" srcOrd="0" destOrd="0" presId="urn:microsoft.com/office/officeart/2005/8/layout/hProcess10"/>
    <dgm:cxn modelId="{4F73508B-E239-4941-94AE-F34677E8C7F7}" type="presOf" srcId="{1CE8A5AB-EBB5-4936-B410-F72E71CD1E09}" destId="{BB40C9EC-A522-452F-9440-E9443E00F0E7}" srcOrd="1" destOrd="0" presId="urn:microsoft.com/office/officeart/2005/8/layout/hProcess10"/>
    <dgm:cxn modelId="{CFF5E427-A82C-4AD7-A200-7BBCF0517B0B}" type="presOf" srcId="{E5BF0C6E-8587-47E3-B619-93497F1DDFB5}" destId="{7300C139-B7E5-4092-A57D-D2222BA81AE1}" srcOrd="0" destOrd="0" presId="urn:microsoft.com/office/officeart/2005/8/layout/hProcess10"/>
    <dgm:cxn modelId="{CA872007-03CD-46E4-AA20-F0BD0DC46936}" type="presOf" srcId="{4AD173F8-EA85-4EC1-BCFD-376838E40B91}" destId="{6405194C-3804-40EE-83C3-AF2D77BD959B}" srcOrd="1" destOrd="0" presId="urn:microsoft.com/office/officeart/2005/8/layout/hProcess10"/>
    <dgm:cxn modelId="{5683C547-DFC9-4193-90CB-92AFDDF3DC26}" type="presOf" srcId="{37A57009-DD60-4E82-96CC-AE359E0E0DD5}" destId="{CF4C712B-0381-4971-940C-498FD5E0DBB6}" srcOrd="0" destOrd="0" presId="urn:microsoft.com/office/officeart/2005/8/layout/hProcess10"/>
    <dgm:cxn modelId="{8C0677A0-407A-4D63-B734-34828CAB5DC6}" srcId="{E5BF0C6E-8587-47E3-B619-93497F1DDFB5}" destId="{66F6FCC4-DCD1-499E-8E14-EB15FAD1F3CD}" srcOrd="1" destOrd="0" parTransId="{A4C10201-8D1F-4B30-A4DC-07AE1B84CC09}" sibTransId="{4AD173F8-EA85-4EC1-BCFD-376838E40B91}"/>
    <dgm:cxn modelId="{936610BD-6B04-4E05-9C13-BE703F7F8213}" type="presOf" srcId="{236EB9E0-6440-4132-ADA6-D19E97BEB37B}" destId="{E516CFC1-B45C-4D7D-A1E4-2C0325F54A83}" srcOrd="0" destOrd="0" presId="urn:microsoft.com/office/officeart/2005/8/layout/hProcess10"/>
    <dgm:cxn modelId="{185AAFDA-1402-4E73-86C4-0B9480340B13}" srcId="{E5BF0C6E-8587-47E3-B619-93497F1DDFB5}" destId="{236EB9E0-6440-4132-ADA6-D19E97BEB37B}" srcOrd="2" destOrd="0" parTransId="{5EE8F3B0-2587-415A-97BA-B4E6A24EA845}" sibTransId="{EFD522B4-AD1A-4381-B7F5-0F85A82E21B8}"/>
    <dgm:cxn modelId="{B0BC3C70-89BA-4BF6-BF92-43B5500A5C3C}" type="presParOf" srcId="{7300C139-B7E5-4092-A57D-D2222BA81AE1}" destId="{B28858BC-6D76-46D9-A190-4345ACAA3550}" srcOrd="0" destOrd="0" presId="urn:microsoft.com/office/officeart/2005/8/layout/hProcess10"/>
    <dgm:cxn modelId="{46A8E093-258E-44AF-AFE7-37CF16E8124D}" type="presParOf" srcId="{B28858BC-6D76-46D9-A190-4345ACAA3550}" destId="{68BF0801-E342-4B13-9410-A2C9E4AABD22}" srcOrd="0" destOrd="0" presId="urn:microsoft.com/office/officeart/2005/8/layout/hProcess10"/>
    <dgm:cxn modelId="{0FBCA0A7-A808-4F28-81EA-239405B26734}" type="presParOf" srcId="{B28858BC-6D76-46D9-A190-4345ACAA3550}" destId="{CF4C712B-0381-4971-940C-498FD5E0DBB6}" srcOrd="1" destOrd="0" presId="urn:microsoft.com/office/officeart/2005/8/layout/hProcess10"/>
    <dgm:cxn modelId="{30421EBC-6351-4C4B-9C70-B85E383CE9F2}" type="presParOf" srcId="{7300C139-B7E5-4092-A57D-D2222BA81AE1}" destId="{D5DD6A96-0CBC-4D42-BDEA-78214ED8B81A}" srcOrd="1" destOrd="0" presId="urn:microsoft.com/office/officeart/2005/8/layout/hProcess10"/>
    <dgm:cxn modelId="{69EA9A5F-E4AD-4889-B8F0-D55811F59807}" type="presParOf" srcId="{D5DD6A96-0CBC-4D42-BDEA-78214ED8B81A}" destId="{BB40C9EC-A522-452F-9440-E9443E00F0E7}" srcOrd="0" destOrd="0" presId="urn:microsoft.com/office/officeart/2005/8/layout/hProcess10"/>
    <dgm:cxn modelId="{5AC0DF62-D178-48B0-93F3-A73F0DB33EB2}" type="presParOf" srcId="{7300C139-B7E5-4092-A57D-D2222BA81AE1}" destId="{60B6ABFD-0F73-4021-8CDA-9147C95F0FBE}" srcOrd="2" destOrd="0" presId="urn:microsoft.com/office/officeart/2005/8/layout/hProcess10"/>
    <dgm:cxn modelId="{3151568B-7C4F-4027-BCB1-10C12B80C3A9}" type="presParOf" srcId="{60B6ABFD-0F73-4021-8CDA-9147C95F0FBE}" destId="{BB661E72-5274-405C-B6A6-CF9F681E4058}" srcOrd="0" destOrd="0" presId="urn:microsoft.com/office/officeart/2005/8/layout/hProcess10"/>
    <dgm:cxn modelId="{3B716AB2-17D8-4243-B297-6BB21D379C11}" type="presParOf" srcId="{60B6ABFD-0F73-4021-8CDA-9147C95F0FBE}" destId="{6E1026DB-B3C1-46D8-923A-887A705A091B}" srcOrd="1" destOrd="0" presId="urn:microsoft.com/office/officeart/2005/8/layout/hProcess10"/>
    <dgm:cxn modelId="{0A9E10C3-45EC-4425-961A-9257413AE6E1}" type="presParOf" srcId="{7300C139-B7E5-4092-A57D-D2222BA81AE1}" destId="{FC5D2F18-F915-43EC-9D06-E763D44B524A}" srcOrd="3" destOrd="0" presId="urn:microsoft.com/office/officeart/2005/8/layout/hProcess10"/>
    <dgm:cxn modelId="{A0AAEC09-9962-44F1-AF88-527DA7BBD095}" type="presParOf" srcId="{FC5D2F18-F915-43EC-9D06-E763D44B524A}" destId="{6405194C-3804-40EE-83C3-AF2D77BD959B}" srcOrd="0" destOrd="0" presId="urn:microsoft.com/office/officeart/2005/8/layout/hProcess10"/>
    <dgm:cxn modelId="{D14EF2FC-1F3E-412E-96C9-9156C50CBF25}" type="presParOf" srcId="{7300C139-B7E5-4092-A57D-D2222BA81AE1}" destId="{24E25FA3-4D77-4599-A097-936811F3A571}" srcOrd="4" destOrd="0" presId="urn:microsoft.com/office/officeart/2005/8/layout/hProcess10"/>
    <dgm:cxn modelId="{3723DECF-F65D-4A5F-BD4C-BB39EA2C3544}" type="presParOf" srcId="{24E25FA3-4D77-4599-A097-936811F3A571}" destId="{6E8ABF26-BBDD-4F22-9219-6868F6BAEB8B}" srcOrd="0" destOrd="0" presId="urn:microsoft.com/office/officeart/2005/8/layout/hProcess10"/>
    <dgm:cxn modelId="{3B0ABD10-7597-4230-8404-987CABDEA8E3}" type="presParOf" srcId="{24E25FA3-4D77-4599-A097-936811F3A571}" destId="{E516CFC1-B45C-4D7D-A1E4-2C0325F54A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766-8E96-427E-8939-63B2CAD3CC6C}">
      <dsp:nvSpPr>
        <dsp:cNvPr id="0" name=""/>
        <dsp:cNvSpPr/>
      </dsp:nvSpPr>
      <dsp:spPr>
        <a:xfrm>
          <a:off x="17477" y="821584"/>
          <a:ext cx="577238" cy="57723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3A481-0D2A-4412-97AE-0963ED80B8A2}">
      <dsp:nvSpPr>
        <dsp:cNvPr id="0" name=""/>
        <dsp:cNvSpPr/>
      </dsp:nvSpPr>
      <dsp:spPr>
        <a:xfrm>
          <a:off x="62415" y="866522"/>
          <a:ext cx="487362" cy="487362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F4F56-50A9-4F55-9497-7ECE4CD70D7E}">
      <dsp:nvSpPr>
        <dsp:cNvPr id="0" name=""/>
        <dsp:cNvSpPr/>
      </dsp:nvSpPr>
      <dsp:spPr>
        <a:xfrm rot="16200000">
          <a:off x="-699088" y="2176309"/>
          <a:ext cx="1766689" cy="365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u="sng" kern="1200" dirty="0" smtClean="0">
              <a:solidFill>
                <a:schemeClr val="bg1"/>
              </a:solidFill>
            </a:rPr>
            <a:t>3</a:t>
          </a:r>
          <a:endParaRPr lang="ru-RU" sz="2600" b="1" u="sng" kern="1200" dirty="0">
            <a:solidFill>
              <a:schemeClr val="bg1"/>
            </a:solidFill>
          </a:endParaRPr>
        </a:p>
      </dsp:txBody>
      <dsp:txXfrm>
        <a:off x="-699088" y="2176309"/>
        <a:ext cx="1766689" cy="365521"/>
      </dsp:txXfrm>
    </dsp:sp>
    <dsp:sp modelId="{C8E081A2-7B44-42CC-8CFC-3C3051A37975}">
      <dsp:nvSpPr>
        <dsp:cNvPr id="0" name=""/>
        <dsp:cNvSpPr/>
      </dsp:nvSpPr>
      <dsp:spPr>
        <a:xfrm>
          <a:off x="411954" y="813593"/>
          <a:ext cx="2059386" cy="243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n-lt"/>
              <a:cs typeface="Arial" panose="020B0604020202020204" pitchFamily="34" charset="0"/>
            </a:rPr>
            <a:t>с 1 декабря 2019 г.</a:t>
          </a:r>
          <a:endParaRPr lang="ru-RU" sz="2000" b="1" u="sng" kern="1200" dirty="0">
            <a:latin typeface="+mn-lt"/>
            <a:cs typeface="Arial" panose="020B0604020202020204" pitchFamily="34" charset="0"/>
          </a:endParaRPr>
        </a:p>
      </dsp:txBody>
      <dsp:txXfrm>
        <a:off x="411954" y="813593"/>
        <a:ext cx="2059386" cy="2436812"/>
      </dsp:txXfrm>
    </dsp:sp>
    <dsp:sp modelId="{986D8F04-D4F1-4A8E-BF5F-A1B7EC412B69}">
      <dsp:nvSpPr>
        <dsp:cNvPr id="0" name=""/>
        <dsp:cNvSpPr/>
      </dsp:nvSpPr>
      <dsp:spPr>
        <a:xfrm>
          <a:off x="2697049" y="821814"/>
          <a:ext cx="576318" cy="57631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38A87-3928-4C7A-B231-65B713FEACBD}">
      <dsp:nvSpPr>
        <dsp:cNvPr id="0" name=""/>
        <dsp:cNvSpPr/>
      </dsp:nvSpPr>
      <dsp:spPr>
        <a:xfrm>
          <a:off x="2757873" y="882639"/>
          <a:ext cx="454670" cy="45467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A646F-A107-4436-AD9F-2BE16402B2A0}">
      <dsp:nvSpPr>
        <dsp:cNvPr id="0" name=""/>
        <dsp:cNvSpPr/>
      </dsp:nvSpPr>
      <dsp:spPr>
        <a:xfrm rot="16200000">
          <a:off x="1980023" y="2176079"/>
          <a:ext cx="1766689" cy="365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u="sng" kern="1200" dirty="0" smtClean="0">
              <a:solidFill>
                <a:schemeClr val="bg1"/>
              </a:solidFill>
            </a:rPr>
            <a:t>1</a:t>
          </a:r>
          <a:endParaRPr lang="ru-RU" sz="2600" b="1" u="sng" kern="1200" dirty="0">
            <a:solidFill>
              <a:schemeClr val="bg1"/>
            </a:solidFill>
          </a:endParaRPr>
        </a:p>
      </dsp:txBody>
      <dsp:txXfrm>
        <a:off x="1980023" y="2176079"/>
        <a:ext cx="1766689" cy="365521"/>
      </dsp:txXfrm>
    </dsp:sp>
    <dsp:sp modelId="{9D8BA455-E722-4E0B-8C45-F7CEB95E06C3}">
      <dsp:nvSpPr>
        <dsp:cNvPr id="0" name=""/>
        <dsp:cNvSpPr/>
      </dsp:nvSpPr>
      <dsp:spPr>
        <a:xfrm>
          <a:off x="3090606" y="813593"/>
          <a:ext cx="2252199" cy="243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с 1 января 2021 г.</a:t>
          </a:r>
          <a:endParaRPr lang="ru-RU" sz="2000" b="1" u="sng" kern="1200" dirty="0"/>
        </a:p>
      </dsp:txBody>
      <dsp:txXfrm>
        <a:off x="3090606" y="813593"/>
        <a:ext cx="2252199" cy="2436812"/>
      </dsp:txXfrm>
    </dsp:sp>
    <dsp:sp modelId="{C05BA014-10D4-40C3-AA88-EC1C189DF235}">
      <dsp:nvSpPr>
        <dsp:cNvPr id="0" name=""/>
        <dsp:cNvSpPr/>
      </dsp:nvSpPr>
      <dsp:spPr>
        <a:xfrm>
          <a:off x="5247624" y="763744"/>
          <a:ext cx="574496" cy="57449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9A178-8008-4B73-A965-2822C2A71926}">
      <dsp:nvSpPr>
        <dsp:cNvPr id="0" name=""/>
        <dsp:cNvSpPr/>
      </dsp:nvSpPr>
      <dsp:spPr>
        <a:xfrm>
          <a:off x="5313609" y="829733"/>
          <a:ext cx="454670" cy="45467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F075-0403-4400-989C-4B0F82C5ADD9}">
      <dsp:nvSpPr>
        <dsp:cNvPr id="0" name=""/>
        <dsp:cNvSpPr/>
      </dsp:nvSpPr>
      <dsp:spPr>
        <a:xfrm rot="16200000">
          <a:off x="4851487" y="2175624"/>
          <a:ext cx="1766689" cy="365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u="sng" kern="1200" dirty="0" smtClean="0">
              <a:solidFill>
                <a:schemeClr val="bg1"/>
              </a:solidFill>
            </a:rPr>
            <a:t>1</a:t>
          </a:r>
          <a:endParaRPr lang="ru-RU" sz="2600" b="1" u="sng" kern="1200" dirty="0">
            <a:solidFill>
              <a:schemeClr val="bg1"/>
            </a:solidFill>
          </a:endParaRPr>
        </a:p>
      </dsp:txBody>
      <dsp:txXfrm>
        <a:off x="4851487" y="2175624"/>
        <a:ext cx="1766689" cy="365521"/>
      </dsp:txXfrm>
    </dsp:sp>
    <dsp:sp modelId="{72747AE7-9D87-41C4-9971-C01226780788}">
      <dsp:nvSpPr>
        <dsp:cNvPr id="0" name=""/>
        <dsp:cNvSpPr/>
      </dsp:nvSpPr>
      <dsp:spPr>
        <a:xfrm>
          <a:off x="5634797" y="769438"/>
          <a:ext cx="2249165" cy="243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до 1 февраля 2021 г.</a:t>
          </a:r>
          <a:endParaRPr lang="ru-RU" sz="2000" b="1" u="sng" kern="1200" dirty="0"/>
        </a:p>
      </dsp:txBody>
      <dsp:txXfrm>
        <a:off x="5634797" y="769438"/>
        <a:ext cx="2249165" cy="24368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766-8E96-427E-8939-63B2CAD3CC6C}">
      <dsp:nvSpPr>
        <dsp:cNvPr id="0" name=""/>
        <dsp:cNvSpPr/>
      </dsp:nvSpPr>
      <dsp:spPr>
        <a:xfrm>
          <a:off x="278881" y="1352805"/>
          <a:ext cx="593410" cy="593410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3A481-0D2A-4412-97AE-0963ED80B8A2}">
      <dsp:nvSpPr>
        <dsp:cNvPr id="0" name=""/>
        <dsp:cNvSpPr/>
      </dsp:nvSpPr>
      <dsp:spPr>
        <a:xfrm>
          <a:off x="360042" y="1388451"/>
          <a:ext cx="389367" cy="533381"/>
        </a:xfrm>
        <a:prstGeom prst="pie">
          <a:avLst>
            <a:gd name="adj1" fmla="val 1404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F4F56-50A9-4F55-9497-7ECE4CD70D7E}">
      <dsp:nvSpPr>
        <dsp:cNvPr id="0" name=""/>
        <dsp:cNvSpPr/>
      </dsp:nvSpPr>
      <dsp:spPr>
        <a:xfrm rot="16200000">
          <a:off x="-681452" y="2654137"/>
          <a:ext cx="1720891" cy="356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sp:txBody>
      <dsp:txXfrm>
        <a:off x="-681452" y="2654137"/>
        <a:ext cx="1720891" cy="356046"/>
      </dsp:txXfrm>
    </dsp:sp>
    <dsp:sp modelId="{C8E081A2-7B44-42CC-8CFC-3C3051A37975}">
      <dsp:nvSpPr>
        <dsp:cNvPr id="0" name=""/>
        <dsp:cNvSpPr/>
      </dsp:nvSpPr>
      <dsp:spPr>
        <a:xfrm>
          <a:off x="691450" y="1318963"/>
          <a:ext cx="2536570" cy="237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с 1 декабря 2019 г.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</dsp:txBody>
      <dsp:txXfrm>
        <a:off x="691450" y="1318963"/>
        <a:ext cx="2536570" cy="2373643"/>
      </dsp:txXfrm>
    </dsp:sp>
    <dsp:sp modelId="{986D8F04-D4F1-4A8E-BF5F-A1B7EC412B69}">
      <dsp:nvSpPr>
        <dsp:cNvPr id="0" name=""/>
        <dsp:cNvSpPr/>
      </dsp:nvSpPr>
      <dsp:spPr>
        <a:xfrm>
          <a:off x="3170349" y="1318963"/>
          <a:ext cx="593410" cy="593410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38A87-3928-4C7A-B231-65B713FEACBD}">
      <dsp:nvSpPr>
        <dsp:cNvPr id="0" name=""/>
        <dsp:cNvSpPr/>
      </dsp:nvSpPr>
      <dsp:spPr>
        <a:xfrm>
          <a:off x="3229691" y="1378304"/>
          <a:ext cx="474728" cy="474728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A646F-A107-4436-AD9F-2BE16402B2A0}">
      <dsp:nvSpPr>
        <dsp:cNvPr id="0" name=""/>
        <dsp:cNvSpPr/>
      </dsp:nvSpPr>
      <dsp:spPr>
        <a:xfrm rot="16200000">
          <a:off x="2487927" y="2654137"/>
          <a:ext cx="1720891" cy="356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sp:txBody>
      <dsp:txXfrm>
        <a:off x="2487927" y="2654137"/>
        <a:ext cx="1720891" cy="356046"/>
      </dsp:txXfrm>
    </dsp:sp>
    <dsp:sp modelId="{9D8BA455-E722-4E0B-8C45-F7CEB95E06C3}">
      <dsp:nvSpPr>
        <dsp:cNvPr id="0" name=""/>
        <dsp:cNvSpPr/>
      </dsp:nvSpPr>
      <dsp:spPr>
        <a:xfrm>
          <a:off x="3552518" y="1318963"/>
          <a:ext cx="2329446" cy="237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с 1 ноября 2020 г.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</dsp:txBody>
      <dsp:txXfrm>
        <a:off x="3552518" y="1318963"/>
        <a:ext cx="2329446" cy="2373643"/>
      </dsp:txXfrm>
    </dsp:sp>
    <dsp:sp modelId="{C05BA014-10D4-40C3-AA88-EC1C189DF235}">
      <dsp:nvSpPr>
        <dsp:cNvPr id="0" name=""/>
        <dsp:cNvSpPr/>
      </dsp:nvSpPr>
      <dsp:spPr>
        <a:xfrm>
          <a:off x="6132605" y="1318963"/>
          <a:ext cx="593410" cy="593410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9A178-8008-4B73-A965-2822C2A71926}">
      <dsp:nvSpPr>
        <dsp:cNvPr id="0" name=""/>
        <dsp:cNvSpPr/>
      </dsp:nvSpPr>
      <dsp:spPr>
        <a:xfrm>
          <a:off x="6191947" y="1378304"/>
          <a:ext cx="474728" cy="474728"/>
        </a:xfrm>
        <a:prstGeom prst="pie">
          <a:avLst>
            <a:gd name="adj1" fmla="val 972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F075-0403-4400-989C-4B0F82C5ADD9}">
      <dsp:nvSpPr>
        <dsp:cNvPr id="0" name=""/>
        <dsp:cNvSpPr/>
      </dsp:nvSpPr>
      <dsp:spPr>
        <a:xfrm rot="16200000">
          <a:off x="5450183" y="2654137"/>
          <a:ext cx="1720891" cy="356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sp:txBody>
      <dsp:txXfrm>
        <a:off x="5450183" y="2654137"/>
        <a:ext cx="1720891" cy="356046"/>
      </dsp:txXfrm>
    </dsp:sp>
    <dsp:sp modelId="{72747AE7-9D87-41C4-9971-C01226780788}">
      <dsp:nvSpPr>
        <dsp:cNvPr id="0" name=""/>
        <dsp:cNvSpPr/>
      </dsp:nvSpPr>
      <dsp:spPr>
        <a:xfrm>
          <a:off x="6547993" y="1318963"/>
          <a:ext cx="2847993" cy="237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до 15 декабря 2020 г.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</dsp:txBody>
      <dsp:txXfrm>
        <a:off x="6547993" y="1318963"/>
        <a:ext cx="2847993" cy="2373643"/>
      </dsp:txXfrm>
    </dsp:sp>
    <dsp:sp modelId="{651A3EF2-B67D-4209-8774-9D15E9E01845}">
      <dsp:nvSpPr>
        <dsp:cNvPr id="0" name=""/>
        <dsp:cNvSpPr/>
      </dsp:nvSpPr>
      <dsp:spPr>
        <a:xfrm>
          <a:off x="1584177" y="4191535"/>
          <a:ext cx="593410" cy="593410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3E4DD-AB4F-4444-8B8F-1A4DCF7D2574}">
      <dsp:nvSpPr>
        <dsp:cNvPr id="0" name=""/>
        <dsp:cNvSpPr/>
      </dsp:nvSpPr>
      <dsp:spPr>
        <a:xfrm>
          <a:off x="1656184" y="4229192"/>
          <a:ext cx="474728" cy="474728"/>
        </a:xfrm>
        <a:prstGeom prst="pie">
          <a:avLst>
            <a:gd name="adj1" fmla="val 756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33F46-CC11-4FAD-BD3B-372A5E0FB266}">
      <dsp:nvSpPr>
        <dsp:cNvPr id="0" name=""/>
        <dsp:cNvSpPr/>
      </dsp:nvSpPr>
      <dsp:spPr>
        <a:xfrm>
          <a:off x="1872208" y="4075473"/>
          <a:ext cx="1720891" cy="356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rPr>
            <a:t>Д</a:t>
          </a:r>
          <a:endParaRPr lang="ru-RU" sz="2000" b="1" u="sng" kern="1200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sp:txBody>
      <dsp:txXfrm>
        <a:off x="1872208" y="4075473"/>
        <a:ext cx="1720891" cy="356046"/>
      </dsp:txXfrm>
    </dsp:sp>
    <dsp:sp modelId="{907E8280-E9EC-47C4-B757-D8EE18EB6649}">
      <dsp:nvSpPr>
        <dsp:cNvPr id="0" name=""/>
        <dsp:cNvSpPr/>
      </dsp:nvSpPr>
      <dsp:spPr>
        <a:xfrm>
          <a:off x="4562394" y="4229192"/>
          <a:ext cx="593410" cy="593410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C386D-443E-4C3C-A9BA-60023DB4AB91}">
      <dsp:nvSpPr>
        <dsp:cNvPr id="0" name=""/>
        <dsp:cNvSpPr/>
      </dsp:nvSpPr>
      <dsp:spPr>
        <a:xfrm>
          <a:off x="4625774" y="4269174"/>
          <a:ext cx="474728" cy="4747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65C10-D443-4839-AB41-157DAEDAEE9A}">
      <dsp:nvSpPr>
        <dsp:cNvPr id="0" name=""/>
        <dsp:cNvSpPr/>
      </dsp:nvSpPr>
      <dsp:spPr>
        <a:xfrm>
          <a:off x="9524396" y="2654137"/>
          <a:ext cx="1720891" cy="356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rPr>
            <a:t>д</a:t>
          </a:r>
          <a:endParaRPr lang="ru-RU" sz="2000" b="1" u="sng" kern="1200" dirty="0">
            <a:solidFill>
              <a:schemeClr val="bg1"/>
            </a:solidFill>
            <a:latin typeface="+mj-lt"/>
            <a:cs typeface="Arial" panose="020B0604020202020204" pitchFamily="34" charset="0"/>
          </a:endParaRPr>
        </a:p>
      </dsp:txBody>
      <dsp:txXfrm>
        <a:off x="9524396" y="2654137"/>
        <a:ext cx="1720891" cy="3560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F0801-E342-4B13-9410-A2C9E4AABD22}">
      <dsp:nvSpPr>
        <dsp:cNvPr id="0" name=""/>
        <dsp:cNvSpPr/>
      </dsp:nvSpPr>
      <dsp:spPr>
        <a:xfrm>
          <a:off x="927520" y="83515"/>
          <a:ext cx="1207962" cy="126927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135727" y="1093460"/>
          <a:ext cx="2627998" cy="134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</a:rPr>
            <a:t>введение обязательной маркировки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135727" y="1093460"/>
        <a:ext cx="2627998" cy="1346400"/>
      </dsp:txXfrm>
    </dsp:sp>
    <dsp:sp modelId="{D5DD6A96-0CBC-4D42-BDEA-78214ED8B81A}">
      <dsp:nvSpPr>
        <dsp:cNvPr id="0" name=""/>
        <dsp:cNvSpPr/>
      </dsp:nvSpPr>
      <dsp:spPr>
        <a:xfrm rot="21533684">
          <a:off x="2823022" y="312464"/>
          <a:ext cx="295344" cy="3083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823030" y="374980"/>
        <a:ext cx="206741" cy="184984"/>
      </dsp:txXfrm>
    </dsp:sp>
    <dsp:sp modelId="{BB661E72-5274-405C-B6A6-CF9F681E4058}">
      <dsp:nvSpPr>
        <dsp:cNvPr id="0" name=""/>
        <dsp:cNvSpPr/>
      </dsp:nvSpPr>
      <dsp:spPr>
        <a:xfrm>
          <a:off x="3887462" y="82881"/>
          <a:ext cx="1209126" cy="126965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3059913" y="1074312"/>
          <a:ext cx="2631594" cy="134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запрет производства</a:t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и импорта немаркированных шин, а также их продажа участниками оборота, работающими напрямую с производителями и импортерами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3059913" y="1074312"/>
        <a:ext cx="2631594" cy="1346400"/>
      </dsp:txXfrm>
    </dsp:sp>
    <dsp:sp modelId="{FC5D2F18-F915-43EC-9D06-E763D44B524A}">
      <dsp:nvSpPr>
        <dsp:cNvPr id="0" name=""/>
        <dsp:cNvSpPr/>
      </dsp:nvSpPr>
      <dsp:spPr>
        <a:xfrm rot="16013">
          <a:off x="5710035" y="267861"/>
          <a:ext cx="310862" cy="3083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710036" y="329307"/>
        <a:ext cx="218370" cy="184984"/>
      </dsp:txXfrm>
    </dsp:sp>
    <dsp:sp modelId="{6E8ABF26-BBDD-4F22-9219-6868F6BAEB8B}">
      <dsp:nvSpPr>
        <dsp:cNvPr id="0" name=""/>
        <dsp:cNvSpPr/>
      </dsp:nvSpPr>
      <dsp:spPr>
        <a:xfrm>
          <a:off x="6728971" y="97580"/>
          <a:ext cx="1153069" cy="124055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6CFC1-B45C-4D7D-A1E4-2C0325F54A83}">
      <dsp:nvSpPr>
        <dsp:cNvPr id="0" name=""/>
        <dsp:cNvSpPr/>
      </dsp:nvSpPr>
      <dsp:spPr>
        <a:xfrm>
          <a:off x="5955037" y="1092316"/>
          <a:ext cx="2700801" cy="13195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маркировка шин, ввезенных в РФ после 1 ноября 2020 г., </a:t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но приобретенных </a:t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до 1 ноября 2020 г.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5955037" y="1092316"/>
        <a:ext cx="2700801" cy="13195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61E72-5274-405C-B6A6-CF9F681E4058}">
      <dsp:nvSpPr>
        <dsp:cNvPr id="0" name=""/>
        <dsp:cNvSpPr/>
      </dsp:nvSpPr>
      <dsp:spPr>
        <a:xfrm>
          <a:off x="717914" y="0"/>
          <a:ext cx="1226308" cy="128615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0" y="792001"/>
          <a:ext cx="2745780" cy="1403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маркировка остатков, нереализованных</a:t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 до 15 декабря 2020 г.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0" y="792001"/>
        <a:ext cx="2745780" cy="1403998"/>
      </dsp:txXfrm>
    </dsp:sp>
    <dsp:sp modelId="{FC5D2F18-F915-43EC-9D06-E763D44B524A}">
      <dsp:nvSpPr>
        <dsp:cNvPr id="0" name=""/>
        <dsp:cNvSpPr/>
      </dsp:nvSpPr>
      <dsp:spPr>
        <a:xfrm>
          <a:off x="2849785" y="78765"/>
          <a:ext cx="314810" cy="2879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849785" y="136364"/>
        <a:ext cx="228411" cy="172799"/>
      </dsp:txXfrm>
    </dsp:sp>
    <dsp:sp modelId="{6E8ABF26-BBDD-4F22-9219-6868F6BAEB8B}">
      <dsp:nvSpPr>
        <dsp:cNvPr id="0" name=""/>
        <dsp:cNvSpPr/>
      </dsp:nvSpPr>
      <dsp:spPr>
        <a:xfrm>
          <a:off x="3878415" y="0"/>
          <a:ext cx="1090139" cy="128615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6CFC1-B45C-4D7D-A1E4-2C0325F54A83}">
      <dsp:nvSpPr>
        <dsp:cNvPr id="0" name=""/>
        <dsp:cNvSpPr/>
      </dsp:nvSpPr>
      <dsp:spPr>
        <a:xfrm>
          <a:off x="3001406" y="792001"/>
          <a:ext cx="2931989" cy="1403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все участники оборота обязаны передавать сведения о приобретении, продаже и ином обороте шин в систему маркировки </a:t>
          </a:r>
          <a:r>
            <a:rPr lang="ru-RU" sz="1400" b="1" kern="1200" dirty="0" smtClean="0">
              <a:latin typeface="+mj-lt"/>
            </a:rPr>
            <a:t>«Честный ЗНАК»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3001406" y="792001"/>
        <a:ext cx="2931989" cy="14039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064E-066D-4E63-AA59-D33D4FE1FA1B}">
      <dsp:nvSpPr>
        <dsp:cNvPr id="0" name=""/>
        <dsp:cNvSpPr/>
      </dsp:nvSpPr>
      <dsp:spPr>
        <a:xfrm>
          <a:off x="350058" y="965128"/>
          <a:ext cx="1001797" cy="10043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1E651-9696-410B-8DC9-0C6A3B7F63F6}">
      <dsp:nvSpPr>
        <dsp:cNvPr id="0" name=""/>
        <dsp:cNvSpPr/>
      </dsp:nvSpPr>
      <dsp:spPr>
        <a:xfrm>
          <a:off x="0" y="1798795"/>
          <a:ext cx="1783281" cy="14133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0" y="1798795"/>
        <a:ext cx="1783281" cy="1413304"/>
      </dsp:txXfrm>
    </dsp:sp>
    <dsp:sp modelId="{77B11B48-0804-4EEF-BD90-5F5CBCE18680}">
      <dsp:nvSpPr>
        <dsp:cNvPr id="0" name=""/>
        <dsp:cNvSpPr/>
      </dsp:nvSpPr>
      <dsp:spPr>
        <a:xfrm rot="547">
          <a:off x="1792910" y="1186486"/>
          <a:ext cx="243076" cy="351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1792910" y="1256749"/>
        <a:ext cx="170153" cy="210807"/>
      </dsp:txXfrm>
    </dsp:sp>
    <dsp:sp modelId="{68BF0801-E342-4B13-9410-A2C9E4AABD22}">
      <dsp:nvSpPr>
        <dsp:cNvPr id="0" name=""/>
        <dsp:cNvSpPr/>
      </dsp:nvSpPr>
      <dsp:spPr>
        <a:xfrm>
          <a:off x="2388091" y="965126"/>
          <a:ext cx="1008894" cy="10043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2056439" y="1799240"/>
          <a:ext cx="1720546" cy="14084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обязательная регистрация 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в системе маркировки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2056439" y="1799240"/>
        <a:ext cx="1720546" cy="1408488"/>
      </dsp:txXfrm>
    </dsp:sp>
    <dsp:sp modelId="{D5DD6A96-0CBC-4D42-BDEA-78214ED8B81A}">
      <dsp:nvSpPr>
        <dsp:cNvPr id="0" name=""/>
        <dsp:cNvSpPr/>
      </dsp:nvSpPr>
      <dsp:spPr>
        <a:xfrm rot="21599994">
          <a:off x="3818185" y="1166677"/>
          <a:ext cx="266786" cy="351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3818185" y="1236946"/>
        <a:ext cx="186750" cy="210807"/>
      </dsp:txXfrm>
    </dsp:sp>
    <dsp:sp modelId="{BB661E72-5274-405C-B6A6-CF9F681E4058}">
      <dsp:nvSpPr>
        <dsp:cNvPr id="0" name=""/>
        <dsp:cNvSpPr/>
      </dsp:nvSpPr>
      <dsp:spPr>
        <a:xfrm>
          <a:off x="4505240" y="961567"/>
          <a:ext cx="991348" cy="10114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4022992" y="1802758"/>
          <a:ext cx="1864379" cy="13958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запрет оборота немаркированных фототоваров 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4022992" y="1802758"/>
        <a:ext cx="1864379" cy="1395887"/>
      </dsp:txXfrm>
    </dsp:sp>
    <dsp:sp modelId="{59BB3DA6-0887-40A3-A63E-F712E37E73F5}">
      <dsp:nvSpPr>
        <dsp:cNvPr id="0" name=""/>
        <dsp:cNvSpPr/>
      </dsp:nvSpPr>
      <dsp:spPr>
        <a:xfrm rot="8">
          <a:off x="5902287" y="1177750"/>
          <a:ext cx="260104" cy="3513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5902287" y="1248019"/>
        <a:ext cx="182073" cy="210807"/>
      </dsp:txXfrm>
    </dsp:sp>
    <dsp:sp modelId="{AA3E8654-0147-4403-9101-1C261FAEEEEE}">
      <dsp:nvSpPr>
        <dsp:cNvPr id="0" name=""/>
        <dsp:cNvSpPr/>
      </dsp:nvSpPr>
      <dsp:spPr>
        <a:xfrm>
          <a:off x="6573110" y="970366"/>
          <a:ext cx="991348" cy="99388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04C8E-5735-403B-8BE4-060A1FE264F9}">
      <dsp:nvSpPr>
        <dsp:cNvPr id="0" name=""/>
        <dsp:cNvSpPr/>
      </dsp:nvSpPr>
      <dsp:spPr>
        <a:xfrm>
          <a:off x="6163909" y="1802821"/>
          <a:ext cx="1826745" cy="1395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+mj-lt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обязательная маркировка остатков, нереализованных до 1 октября 2020г.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6163909" y="1802821"/>
        <a:ext cx="1826745" cy="13956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17414-793C-444D-9E56-2EF89913E3D6}">
      <dsp:nvSpPr>
        <dsp:cNvPr id="0" name=""/>
        <dsp:cNvSpPr/>
      </dsp:nvSpPr>
      <dsp:spPr>
        <a:xfrm>
          <a:off x="212173" y="1740775"/>
          <a:ext cx="423922" cy="4239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554EE-AE81-4F1C-9CE0-4E947C64F16C}">
      <dsp:nvSpPr>
        <dsp:cNvPr id="0" name=""/>
        <dsp:cNvSpPr/>
      </dsp:nvSpPr>
      <dsp:spPr>
        <a:xfrm>
          <a:off x="254062" y="1782504"/>
          <a:ext cx="339137" cy="339137"/>
        </a:xfrm>
        <a:prstGeom prst="pie">
          <a:avLst>
            <a:gd name="adj1" fmla="val 135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D820B-BAE9-4237-9B6F-2F6865BE4AF1}">
      <dsp:nvSpPr>
        <dsp:cNvPr id="0" name=""/>
        <dsp:cNvSpPr/>
      </dsp:nvSpPr>
      <dsp:spPr>
        <a:xfrm rot="16200000">
          <a:off x="-360724" y="2606032"/>
          <a:ext cx="1016012" cy="210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л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-360724" y="2606032"/>
        <a:ext cx="1016012" cy="210209"/>
      </dsp:txXfrm>
    </dsp:sp>
    <dsp:sp modelId="{F9DC67C2-B3A4-451A-BE11-CE190F375923}">
      <dsp:nvSpPr>
        <dsp:cNvPr id="0" name=""/>
        <dsp:cNvSpPr/>
      </dsp:nvSpPr>
      <dsp:spPr>
        <a:xfrm>
          <a:off x="562214" y="1759175"/>
          <a:ext cx="1881500" cy="1401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+mj-lt"/>
            </a:rPr>
            <a:t>с 1 декабря 2019 г.</a:t>
          </a:r>
          <a:endParaRPr lang="ru-RU" sz="1600" b="1" u="sng" kern="1200" dirty="0">
            <a:latin typeface="+mj-lt"/>
          </a:endParaRPr>
        </a:p>
      </dsp:txBody>
      <dsp:txXfrm>
        <a:off x="562214" y="1759175"/>
        <a:ext cx="1881500" cy="1401396"/>
      </dsp:txXfrm>
    </dsp:sp>
    <dsp:sp modelId="{381EEC6C-C95E-4126-8848-3DC0CA316539}">
      <dsp:nvSpPr>
        <dsp:cNvPr id="0" name=""/>
        <dsp:cNvSpPr/>
      </dsp:nvSpPr>
      <dsp:spPr>
        <a:xfrm>
          <a:off x="2290168" y="1740775"/>
          <a:ext cx="423922" cy="4239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1FD0C-4DD5-4B91-B154-B11378CACE82}">
      <dsp:nvSpPr>
        <dsp:cNvPr id="0" name=""/>
        <dsp:cNvSpPr/>
      </dsp:nvSpPr>
      <dsp:spPr>
        <a:xfrm>
          <a:off x="2331834" y="1782504"/>
          <a:ext cx="339137" cy="339137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9F58E-FEEA-4C21-B00A-02F5288DEBE9}">
      <dsp:nvSpPr>
        <dsp:cNvPr id="0" name=""/>
        <dsp:cNvSpPr/>
      </dsp:nvSpPr>
      <dsp:spPr>
        <a:xfrm rot="16200000">
          <a:off x="1929799" y="2606032"/>
          <a:ext cx="1016012" cy="210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лл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1929799" y="2606032"/>
        <a:ext cx="1016012" cy="210209"/>
      </dsp:txXfrm>
    </dsp:sp>
    <dsp:sp modelId="{4DB8B288-C2BB-4179-AAC5-108C99D79A47}">
      <dsp:nvSpPr>
        <dsp:cNvPr id="0" name=""/>
        <dsp:cNvSpPr/>
      </dsp:nvSpPr>
      <dsp:spPr>
        <a:xfrm>
          <a:off x="2640216" y="1759175"/>
          <a:ext cx="2142608" cy="1401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+mj-lt"/>
            </a:rPr>
            <a:t>до 29 февраля 2020 г.</a:t>
          </a:r>
          <a:endParaRPr lang="ru-RU" sz="1600" b="1" u="sng" kern="1200" dirty="0">
            <a:latin typeface="+mj-lt"/>
          </a:endParaRPr>
        </a:p>
      </dsp:txBody>
      <dsp:txXfrm>
        <a:off x="2640216" y="1759175"/>
        <a:ext cx="2142608" cy="1401396"/>
      </dsp:txXfrm>
    </dsp:sp>
    <dsp:sp modelId="{626625D0-D7CB-4966-AC00-8500B78CC920}">
      <dsp:nvSpPr>
        <dsp:cNvPr id="0" name=""/>
        <dsp:cNvSpPr/>
      </dsp:nvSpPr>
      <dsp:spPr>
        <a:xfrm>
          <a:off x="4575520" y="1740775"/>
          <a:ext cx="423922" cy="4239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492B8-28AE-401E-BD33-BFC5185D38E0}">
      <dsp:nvSpPr>
        <dsp:cNvPr id="0" name=""/>
        <dsp:cNvSpPr/>
      </dsp:nvSpPr>
      <dsp:spPr>
        <a:xfrm>
          <a:off x="4616940" y="1782504"/>
          <a:ext cx="339137" cy="339137"/>
        </a:xfrm>
        <a:prstGeom prst="pie">
          <a:avLst>
            <a:gd name="adj1" fmla="val 81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2D65E-9978-40B8-80EF-60741B2EAC49}">
      <dsp:nvSpPr>
        <dsp:cNvPr id="0" name=""/>
        <dsp:cNvSpPr/>
      </dsp:nvSpPr>
      <dsp:spPr>
        <a:xfrm rot="16200000">
          <a:off x="4481431" y="2606032"/>
          <a:ext cx="1016012" cy="210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л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4481431" y="2606032"/>
        <a:ext cx="1016012" cy="210209"/>
      </dsp:txXfrm>
    </dsp:sp>
    <dsp:sp modelId="{C21FD6C7-D0BA-4C18-AF4A-0717B5FF140B}">
      <dsp:nvSpPr>
        <dsp:cNvPr id="0" name=""/>
        <dsp:cNvSpPr/>
      </dsp:nvSpPr>
      <dsp:spPr>
        <a:xfrm>
          <a:off x="4859590" y="1759175"/>
          <a:ext cx="1886994" cy="1401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latin typeface="+mj-lt"/>
            </a:rPr>
            <a:t> </a:t>
          </a:r>
          <a:r>
            <a:rPr lang="ru-RU" sz="1600" b="1" u="sng" kern="1200" dirty="0" smtClean="0">
              <a:latin typeface="+mj-lt"/>
            </a:rPr>
            <a:t>с 1 октября 2020 г.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u="sng" kern="1200" dirty="0">
            <a:latin typeface="+mj-lt"/>
          </a:endParaRPr>
        </a:p>
      </dsp:txBody>
      <dsp:txXfrm>
        <a:off x="4859590" y="1759175"/>
        <a:ext cx="1886994" cy="1401396"/>
      </dsp:txXfrm>
    </dsp:sp>
    <dsp:sp modelId="{DC58DCBF-2567-428B-8B94-BC829611F641}">
      <dsp:nvSpPr>
        <dsp:cNvPr id="0" name=""/>
        <dsp:cNvSpPr/>
      </dsp:nvSpPr>
      <dsp:spPr>
        <a:xfrm>
          <a:off x="6642241" y="1740775"/>
          <a:ext cx="423922" cy="4239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8875A-76F4-403E-B9C4-11F32EED0FCB}">
      <dsp:nvSpPr>
        <dsp:cNvPr id="0" name=""/>
        <dsp:cNvSpPr/>
      </dsp:nvSpPr>
      <dsp:spPr>
        <a:xfrm>
          <a:off x="6694715" y="1782504"/>
          <a:ext cx="339137" cy="33913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C8B20-B433-4774-B8CF-350DD271C9EC}">
      <dsp:nvSpPr>
        <dsp:cNvPr id="0" name=""/>
        <dsp:cNvSpPr/>
      </dsp:nvSpPr>
      <dsp:spPr>
        <a:xfrm rot="16200000">
          <a:off x="6777448" y="2606032"/>
          <a:ext cx="1016012" cy="210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>
            <a:latin typeface="+mj-lt"/>
          </a:endParaRPr>
        </a:p>
      </dsp:txBody>
      <dsp:txXfrm>
        <a:off x="6777448" y="2606032"/>
        <a:ext cx="1016012" cy="21020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064E-066D-4E63-AA59-D33D4FE1FA1B}">
      <dsp:nvSpPr>
        <dsp:cNvPr id="0" name=""/>
        <dsp:cNvSpPr/>
      </dsp:nvSpPr>
      <dsp:spPr>
        <a:xfrm>
          <a:off x="216030" y="775330"/>
          <a:ext cx="1403991" cy="14075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1E651-9696-410B-8DC9-0C6A3B7F63F6}">
      <dsp:nvSpPr>
        <dsp:cNvPr id="0" name=""/>
        <dsp:cNvSpPr/>
      </dsp:nvSpPr>
      <dsp:spPr>
        <a:xfrm>
          <a:off x="61502" y="2018676"/>
          <a:ext cx="2033686" cy="1979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регистрация аптек 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и медицинских организаций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в системе «Честный ЗНАК» для работы 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с препаратами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из перечня высокозатратных нозологий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61502" y="2018676"/>
        <a:ext cx="2033686" cy="1979080"/>
      </dsp:txXfrm>
    </dsp:sp>
    <dsp:sp modelId="{77B11B48-0804-4EEF-BD90-5F5CBCE18680}">
      <dsp:nvSpPr>
        <dsp:cNvPr id="0" name=""/>
        <dsp:cNvSpPr/>
      </dsp:nvSpPr>
      <dsp:spPr>
        <a:xfrm rot="21598972">
          <a:off x="2086329" y="1271687"/>
          <a:ext cx="466307" cy="414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086329" y="1354514"/>
        <a:ext cx="342095" cy="248423"/>
      </dsp:txXfrm>
    </dsp:sp>
    <dsp:sp modelId="{68BF0801-E342-4B13-9410-A2C9E4AABD22}">
      <dsp:nvSpPr>
        <dsp:cNvPr id="0" name=""/>
        <dsp:cNvSpPr/>
      </dsp:nvSpPr>
      <dsp:spPr>
        <a:xfrm>
          <a:off x="2952329" y="775321"/>
          <a:ext cx="1403991" cy="140597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2645926" y="2018684"/>
          <a:ext cx="2034168" cy="1979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обязательная маркировка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для препаратов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из перечня высокозатратных нозологий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2645926" y="2018684"/>
        <a:ext cx="2034168" cy="1979080"/>
      </dsp:txXfrm>
    </dsp:sp>
    <dsp:sp modelId="{D5DD6A96-0CBC-4D42-BDEA-78214ED8B81A}">
      <dsp:nvSpPr>
        <dsp:cNvPr id="0" name=""/>
        <dsp:cNvSpPr/>
      </dsp:nvSpPr>
      <dsp:spPr>
        <a:xfrm rot="21508165">
          <a:off x="4757982" y="1213188"/>
          <a:ext cx="441261" cy="414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758004" y="1297655"/>
        <a:ext cx="317049" cy="248423"/>
      </dsp:txXfrm>
    </dsp:sp>
    <dsp:sp modelId="{BB661E72-5274-405C-B6A6-CF9F681E4058}">
      <dsp:nvSpPr>
        <dsp:cNvPr id="0" name=""/>
        <dsp:cNvSpPr/>
      </dsp:nvSpPr>
      <dsp:spPr>
        <a:xfrm>
          <a:off x="5616619" y="703321"/>
          <a:ext cx="1403991" cy="140759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5364684" y="2018676"/>
          <a:ext cx="2026793" cy="1979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обязательная маркировка для всех лекарств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5364684" y="2018676"/>
        <a:ext cx="2026793" cy="19790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766-8E96-427E-8939-63B2CAD3CC6C}">
      <dsp:nvSpPr>
        <dsp:cNvPr id="0" name=""/>
        <dsp:cNvSpPr/>
      </dsp:nvSpPr>
      <dsp:spPr>
        <a:xfrm>
          <a:off x="21743" y="602764"/>
          <a:ext cx="681592" cy="681592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3A481-0D2A-4412-97AE-0963ED80B8A2}">
      <dsp:nvSpPr>
        <dsp:cNvPr id="0" name=""/>
        <dsp:cNvSpPr/>
      </dsp:nvSpPr>
      <dsp:spPr>
        <a:xfrm>
          <a:off x="74804" y="655825"/>
          <a:ext cx="575468" cy="575468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F4F56-50A9-4F55-9497-7ECE4CD70D7E}">
      <dsp:nvSpPr>
        <dsp:cNvPr id="0" name=""/>
        <dsp:cNvSpPr/>
      </dsp:nvSpPr>
      <dsp:spPr>
        <a:xfrm rot="16200000">
          <a:off x="-824364" y="2202398"/>
          <a:ext cx="2086074" cy="431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-824364" y="2202398"/>
        <a:ext cx="2086074" cy="431601"/>
      </dsp:txXfrm>
    </dsp:sp>
    <dsp:sp modelId="{C8E081A2-7B44-42CC-8CFC-3C3051A37975}">
      <dsp:nvSpPr>
        <dsp:cNvPr id="0" name=""/>
        <dsp:cNvSpPr/>
      </dsp:nvSpPr>
      <dsp:spPr>
        <a:xfrm>
          <a:off x="487534" y="593328"/>
          <a:ext cx="1767796" cy="287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с 1 июля 2019 г.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</dsp:txBody>
      <dsp:txXfrm>
        <a:off x="487534" y="593328"/>
        <a:ext cx="1767796" cy="2877343"/>
      </dsp:txXfrm>
    </dsp:sp>
    <dsp:sp modelId="{986D8F04-D4F1-4A8E-BF5F-A1B7EC412B69}">
      <dsp:nvSpPr>
        <dsp:cNvPr id="0" name=""/>
        <dsp:cNvSpPr/>
      </dsp:nvSpPr>
      <dsp:spPr>
        <a:xfrm>
          <a:off x="2498096" y="603035"/>
          <a:ext cx="680506" cy="68050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38A87-3928-4C7A-B231-65B713FEACBD}">
      <dsp:nvSpPr>
        <dsp:cNvPr id="0" name=""/>
        <dsp:cNvSpPr/>
      </dsp:nvSpPr>
      <dsp:spPr>
        <a:xfrm>
          <a:off x="2569916" y="674855"/>
          <a:ext cx="536866" cy="53686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A646F-A107-4436-AD9F-2BE16402B2A0}">
      <dsp:nvSpPr>
        <dsp:cNvPr id="0" name=""/>
        <dsp:cNvSpPr/>
      </dsp:nvSpPr>
      <dsp:spPr>
        <a:xfrm rot="16200000">
          <a:off x="1651444" y="2202126"/>
          <a:ext cx="2086074" cy="431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1651444" y="2202126"/>
        <a:ext cx="2086074" cy="431601"/>
      </dsp:txXfrm>
    </dsp:sp>
    <dsp:sp modelId="{9D8BA455-E722-4E0B-8C45-F7CEB95E06C3}">
      <dsp:nvSpPr>
        <dsp:cNvPr id="0" name=""/>
        <dsp:cNvSpPr/>
      </dsp:nvSpPr>
      <dsp:spPr>
        <a:xfrm>
          <a:off x="2962801" y="593328"/>
          <a:ext cx="2027246" cy="287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</a:rPr>
            <a:t> 1 октября 2019 г.</a:t>
          </a:r>
          <a:endParaRPr lang="ru-RU" sz="2000" b="1" u="sng" kern="1200" dirty="0">
            <a:latin typeface="+mj-lt"/>
          </a:endParaRPr>
        </a:p>
      </dsp:txBody>
      <dsp:txXfrm>
        <a:off x="2962801" y="593328"/>
        <a:ext cx="2027246" cy="2877343"/>
      </dsp:txXfrm>
    </dsp:sp>
    <dsp:sp modelId="{C05BA014-10D4-40C3-AA88-EC1C189DF235}">
      <dsp:nvSpPr>
        <dsp:cNvPr id="0" name=""/>
        <dsp:cNvSpPr/>
      </dsp:nvSpPr>
      <dsp:spPr>
        <a:xfrm>
          <a:off x="5233888" y="603573"/>
          <a:ext cx="678355" cy="678355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9A178-8008-4B73-A965-2822C2A71926}">
      <dsp:nvSpPr>
        <dsp:cNvPr id="0" name=""/>
        <dsp:cNvSpPr/>
      </dsp:nvSpPr>
      <dsp:spPr>
        <a:xfrm>
          <a:off x="5304633" y="674317"/>
          <a:ext cx="536866" cy="5368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F075-0403-4400-989C-4B0F82C5ADD9}">
      <dsp:nvSpPr>
        <dsp:cNvPr id="0" name=""/>
        <dsp:cNvSpPr/>
      </dsp:nvSpPr>
      <dsp:spPr>
        <a:xfrm rot="16200000">
          <a:off x="4386161" y="2201588"/>
          <a:ext cx="2086074" cy="431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4386161" y="2201588"/>
        <a:ext cx="2086074" cy="431601"/>
      </dsp:txXfrm>
    </dsp:sp>
    <dsp:sp modelId="{72747AE7-9D87-41C4-9971-C01226780788}">
      <dsp:nvSpPr>
        <dsp:cNvPr id="0" name=""/>
        <dsp:cNvSpPr/>
      </dsp:nvSpPr>
      <dsp:spPr>
        <a:xfrm>
          <a:off x="5688631" y="576064"/>
          <a:ext cx="1723327" cy="287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</a:rPr>
            <a:t>с 1 июля 2020 г.</a:t>
          </a:r>
          <a:endParaRPr lang="ru-RU" sz="2000" b="1" u="sng" kern="1200" dirty="0">
            <a:latin typeface="+mj-lt"/>
          </a:endParaRPr>
        </a:p>
      </dsp:txBody>
      <dsp:txXfrm>
        <a:off x="5688631" y="576064"/>
        <a:ext cx="1723327" cy="287734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064E-066D-4E63-AA59-D33D4FE1FA1B}">
      <dsp:nvSpPr>
        <dsp:cNvPr id="0" name=""/>
        <dsp:cNvSpPr/>
      </dsp:nvSpPr>
      <dsp:spPr>
        <a:xfrm>
          <a:off x="763858" y="578658"/>
          <a:ext cx="2034970" cy="150821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1E651-9696-410B-8DC9-0C6A3B7F63F6}">
      <dsp:nvSpPr>
        <dsp:cNvPr id="0" name=""/>
        <dsp:cNvSpPr/>
      </dsp:nvSpPr>
      <dsp:spPr>
        <a:xfrm>
          <a:off x="545352" y="2025524"/>
          <a:ext cx="2603772" cy="1476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+mj-lt"/>
              <a:cs typeface="Arial" panose="020B0604020202020204" pitchFamily="34" charset="0"/>
            </a:rPr>
            <a:t>эксперимент по маркировке готовой молочной продукции</a:t>
          </a:r>
          <a:endParaRPr lang="ru-RU" sz="1800" b="1" kern="1200" dirty="0">
            <a:latin typeface="+mj-lt"/>
            <a:cs typeface="Arial" panose="020B0604020202020204" pitchFamily="34" charset="0"/>
          </a:endParaRPr>
        </a:p>
      </dsp:txBody>
      <dsp:txXfrm>
        <a:off x="545352" y="2025524"/>
        <a:ext cx="2603772" cy="1476327"/>
      </dsp:txXfrm>
    </dsp:sp>
    <dsp:sp modelId="{77B11B48-0804-4EEF-BD90-5F5CBCE18680}">
      <dsp:nvSpPr>
        <dsp:cNvPr id="0" name=""/>
        <dsp:cNvSpPr/>
      </dsp:nvSpPr>
      <dsp:spPr>
        <a:xfrm rot="255">
          <a:off x="3507564" y="1152115"/>
          <a:ext cx="380856" cy="3615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507564" y="1224428"/>
        <a:ext cx="272380" cy="216953"/>
      </dsp:txXfrm>
    </dsp:sp>
    <dsp:sp modelId="{68BF0801-E342-4B13-9410-A2C9E4AABD22}">
      <dsp:nvSpPr>
        <dsp:cNvPr id="0" name=""/>
        <dsp:cNvSpPr/>
      </dsp:nvSpPr>
      <dsp:spPr>
        <a:xfrm>
          <a:off x="4511522" y="578936"/>
          <a:ext cx="2037158" cy="150821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4296827" y="2027131"/>
          <a:ext cx="2604358" cy="1486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800" b="1" kern="1200" dirty="0">
            <a:latin typeface="+mj-lt"/>
            <a:cs typeface="Arial" panose="020B0604020202020204" pitchFamily="34" charset="0"/>
          </a:endParaRPr>
        </a:p>
      </dsp:txBody>
      <dsp:txXfrm>
        <a:off x="4296827" y="2027131"/>
        <a:ext cx="2604358" cy="14865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766-8E96-427E-8939-63B2CAD3CC6C}">
      <dsp:nvSpPr>
        <dsp:cNvPr id="0" name=""/>
        <dsp:cNvSpPr/>
      </dsp:nvSpPr>
      <dsp:spPr>
        <a:xfrm>
          <a:off x="-162262" y="0"/>
          <a:ext cx="664773" cy="664773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3A481-0D2A-4412-97AE-0963ED80B8A2}">
      <dsp:nvSpPr>
        <dsp:cNvPr id="0" name=""/>
        <dsp:cNvSpPr/>
      </dsp:nvSpPr>
      <dsp:spPr>
        <a:xfrm>
          <a:off x="-73557" y="72007"/>
          <a:ext cx="465909" cy="561268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F4F56-50A9-4F55-9497-7ECE4CD70D7E}">
      <dsp:nvSpPr>
        <dsp:cNvPr id="0" name=""/>
        <dsp:cNvSpPr/>
      </dsp:nvSpPr>
      <dsp:spPr>
        <a:xfrm rot="16200000">
          <a:off x="-802420" y="1750369"/>
          <a:ext cx="2034598" cy="420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-802420" y="1750369"/>
        <a:ext cx="2034598" cy="420951"/>
      </dsp:txXfrm>
    </dsp:sp>
    <dsp:sp modelId="{C8E081A2-7B44-42CC-8CFC-3C3051A37975}">
      <dsp:nvSpPr>
        <dsp:cNvPr id="0" name=""/>
        <dsp:cNvSpPr/>
      </dsp:nvSpPr>
      <dsp:spPr>
        <a:xfrm>
          <a:off x="288029" y="0"/>
          <a:ext cx="4901614" cy="2806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с 15 июля 2019 г.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u="none" kern="1200" dirty="0" smtClean="0">
              <a:latin typeface="+mj-lt"/>
              <a:cs typeface="Arial" panose="020B0604020202020204" pitchFamily="34" charset="0"/>
            </a:rPr>
            <a:t>               </a:t>
          </a: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по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29 февраля 2020 г.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</dsp:txBody>
      <dsp:txXfrm>
        <a:off x="288029" y="0"/>
        <a:ext cx="4901614" cy="2806343"/>
      </dsp:txXfrm>
    </dsp:sp>
    <dsp:sp modelId="{986D8F04-D4F1-4A8E-BF5F-A1B7EC412B69}">
      <dsp:nvSpPr>
        <dsp:cNvPr id="0" name=""/>
        <dsp:cNvSpPr/>
      </dsp:nvSpPr>
      <dsp:spPr>
        <a:xfrm>
          <a:off x="3816422" y="-1"/>
          <a:ext cx="663714" cy="663714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38A87-3928-4C7A-B231-65B713FEACBD}">
      <dsp:nvSpPr>
        <dsp:cNvPr id="0" name=""/>
        <dsp:cNvSpPr/>
      </dsp:nvSpPr>
      <dsp:spPr>
        <a:xfrm>
          <a:off x="3888431" y="72006"/>
          <a:ext cx="523618" cy="52361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A646F-A107-4436-AD9F-2BE16402B2A0}">
      <dsp:nvSpPr>
        <dsp:cNvPr id="0" name=""/>
        <dsp:cNvSpPr/>
      </dsp:nvSpPr>
      <dsp:spPr>
        <a:xfrm rot="16200000">
          <a:off x="4878279" y="1750104"/>
          <a:ext cx="2034598" cy="420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4878279" y="1750104"/>
        <a:ext cx="2034598" cy="420951"/>
      </dsp:txXfrm>
    </dsp:sp>
    <dsp:sp modelId="{9D8BA455-E722-4E0B-8C45-F7CEB95E06C3}">
      <dsp:nvSpPr>
        <dsp:cNvPr id="0" name=""/>
        <dsp:cNvSpPr/>
      </dsp:nvSpPr>
      <dsp:spPr>
        <a:xfrm>
          <a:off x="4248472" y="0"/>
          <a:ext cx="1977223" cy="2806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+mj-lt"/>
            </a:rPr>
            <a:t> 1 июня 2020 г.</a:t>
          </a:r>
          <a:endParaRPr lang="ru-RU" sz="2000" b="1" u="sng" kern="1200" dirty="0">
            <a:latin typeface="+mj-lt"/>
          </a:endParaRPr>
        </a:p>
      </dsp:txBody>
      <dsp:txXfrm>
        <a:off x="4248472" y="0"/>
        <a:ext cx="1977223" cy="2806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064E-066D-4E63-AA59-D33D4FE1FA1B}">
      <dsp:nvSpPr>
        <dsp:cNvPr id="0" name=""/>
        <dsp:cNvSpPr/>
      </dsp:nvSpPr>
      <dsp:spPr>
        <a:xfrm>
          <a:off x="2081088" y="792082"/>
          <a:ext cx="754396" cy="63505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1E651-9696-410B-8DC9-0C6A3B7F63F6}">
      <dsp:nvSpPr>
        <dsp:cNvPr id="0" name=""/>
        <dsp:cNvSpPr/>
      </dsp:nvSpPr>
      <dsp:spPr>
        <a:xfrm>
          <a:off x="638069" y="432051"/>
          <a:ext cx="2987402" cy="1078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+mj-lt"/>
              <a:cs typeface="Arial" panose="020B0604020202020204" pitchFamily="34" charset="0"/>
            </a:rPr>
            <a:t>старт пилотного проекта по маркировке кресел-колясок</a:t>
          </a:r>
          <a:endParaRPr lang="ru-RU" sz="1800" b="1" kern="1200" dirty="0">
            <a:latin typeface="+mj-lt"/>
            <a:cs typeface="Arial" panose="020B0604020202020204" pitchFamily="34" charset="0"/>
          </a:endParaRPr>
        </a:p>
      </dsp:txBody>
      <dsp:txXfrm>
        <a:off x="638069" y="432051"/>
        <a:ext cx="2987402" cy="107863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766-8E96-427E-8939-63B2CAD3CC6C}">
      <dsp:nvSpPr>
        <dsp:cNvPr id="0" name=""/>
        <dsp:cNvSpPr/>
      </dsp:nvSpPr>
      <dsp:spPr>
        <a:xfrm>
          <a:off x="2907007" y="68764"/>
          <a:ext cx="722694" cy="722694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3A481-0D2A-4412-97AE-0963ED80B8A2}">
      <dsp:nvSpPr>
        <dsp:cNvPr id="0" name=""/>
        <dsp:cNvSpPr/>
      </dsp:nvSpPr>
      <dsp:spPr>
        <a:xfrm>
          <a:off x="2943953" y="137522"/>
          <a:ext cx="610171" cy="61017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F4F56-50A9-4F55-9497-7ECE4CD70D7E}">
      <dsp:nvSpPr>
        <dsp:cNvPr id="0" name=""/>
        <dsp:cNvSpPr/>
      </dsp:nvSpPr>
      <dsp:spPr>
        <a:xfrm rot="16200000">
          <a:off x="1130512" y="1706101"/>
          <a:ext cx="2211870" cy="45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1130512" y="1706101"/>
        <a:ext cx="2211870" cy="457628"/>
      </dsp:txXfrm>
    </dsp:sp>
    <dsp:sp modelId="{C8E081A2-7B44-42CC-8CFC-3C3051A37975}">
      <dsp:nvSpPr>
        <dsp:cNvPr id="0" name=""/>
        <dsp:cNvSpPr/>
      </dsp:nvSpPr>
      <dsp:spPr>
        <a:xfrm>
          <a:off x="3371004" y="0"/>
          <a:ext cx="3803944" cy="3050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none" kern="1200" dirty="0" smtClean="0">
              <a:latin typeface="+mj-lt"/>
              <a:cs typeface="Arial" panose="020B0604020202020204" pitchFamily="34" charset="0"/>
            </a:rPr>
            <a:t> </a:t>
          </a:r>
          <a:r>
            <a:rPr lang="ru-RU" sz="2000" b="1" u="sng" kern="1200" dirty="0" smtClean="0">
              <a:latin typeface="+mj-lt"/>
              <a:cs typeface="Arial" panose="020B0604020202020204" pitchFamily="34" charset="0"/>
            </a:rPr>
            <a:t>с 1 сентября  2019 г. </a:t>
          </a:r>
          <a:r>
            <a:rPr lang="ru-RU" sz="2000" b="1" u="sng" kern="1200" dirty="0" smtClean="0">
              <a:latin typeface="+mj-lt"/>
            </a:rPr>
            <a:t> 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none" kern="1200" dirty="0" smtClean="0">
              <a:latin typeface="+mj-lt"/>
            </a:rPr>
            <a:t> </a:t>
          </a:r>
          <a:r>
            <a:rPr lang="ru-RU" sz="2000" b="1" u="sng" kern="1200" dirty="0" smtClean="0">
              <a:latin typeface="+mj-lt"/>
            </a:rPr>
            <a:t>до 1 июня 2021 г.</a:t>
          </a:r>
          <a:endParaRPr lang="ru-RU" sz="2000" b="1" u="sng" kern="1200" dirty="0">
            <a:latin typeface="+mj-lt"/>
            <a:cs typeface="Arial" panose="020B0604020202020204" pitchFamily="34" charset="0"/>
          </a:endParaRPr>
        </a:p>
      </dsp:txBody>
      <dsp:txXfrm>
        <a:off x="3371004" y="0"/>
        <a:ext cx="3803944" cy="3050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17414-793C-444D-9E56-2EF89913E3D6}">
      <dsp:nvSpPr>
        <dsp:cNvPr id="0" name=""/>
        <dsp:cNvSpPr/>
      </dsp:nvSpPr>
      <dsp:spPr>
        <a:xfrm>
          <a:off x="-139703" y="1386909"/>
          <a:ext cx="452948" cy="45294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554EE-AE81-4F1C-9CE0-4E947C64F16C}">
      <dsp:nvSpPr>
        <dsp:cNvPr id="0" name=""/>
        <dsp:cNvSpPr/>
      </dsp:nvSpPr>
      <dsp:spPr>
        <a:xfrm>
          <a:off x="-104586" y="1422030"/>
          <a:ext cx="362358" cy="362358"/>
        </a:xfrm>
        <a:prstGeom prst="pie">
          <a:avLst>
            <a:gd name="adj1" fmla="val 1404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D820B-BAE9-4237-9B6F-2F6865BE4AF1}">
      <dsp:nvSpPr>
        <dsp:cNvPr id="0" name=""/>
        <dsp:cNvSpPr/>
      </dsp:nvSpPr>
      <dsp:spPr>
        <a:xfrm rot="16200000">
          <a:off x="-518255" y="2435237"/>
          <a:ext cx="1313551" cy="271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bg1"/>
              </a:solidFill>
              <a:latin typeface="+mj-lt"/>
            </a:rPr>
            <a:t>л</a:t>
          </a:r>
          <a:endParaRPr lang="ru-RU" sz="2000" u="sng" kern="1200" dirty="0">
            <a:solidFill>
              <a:schemeClr val="bg1"/>
            </a:solidFill>
            <a:latin typeface="+mj-lt"/>
          </a:endParaRPr>
        </a:p>
      </dsp:txBody>
      <dsp:txXfrm>
        <a:off x="-518255" y="2435237"/>
        <a:ext cx="1313551" cy="271769"/>
      </dsp:txXfrm>
    </dsp:sp>
    <dsp:sp modelId="{F9DC67C2-B3A4-451A-BE11-CE190F375923}">
      <dsp:nvSpPr>
        <dsp:cNvPr id="0" name=""/>
        <dsp:cNvSpPr/>
      </dsp:nvSpPr>
      <dsp:spPr>
        <a:xfrm>
          <a:off x="141255" y="1386280"/>
          <a:ext cx="1705931" cy="1811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none" kern="1200" dirty="0" smtClean="0">
              <a:latin typeface="+mj-lt"/>
            </a:rPr>
            <a:t> </a:t>
          </a:r>
          <a:r>
            <a:rPr lang="ru-RU" sz="1800" b="1" u="sng" kern="1200" dirty="0" smtClean="0">
              <a:latin typeface="+mj-lt"/>
            </a:rPr>
            <a:t>с 1 июля 2019 г.</a:t>
          </a:r>
          <a:endParaRPr lang="ru-RU" sz="1800" b="1" u="sng" kern="1200" dirty="0">
            <a:latin typeface="+mj-lt"/>
          </a:endParaRPr>
        </a:p>
      </dsp:txBody>
      <dsp:txXfrm>
        <a:off x="141255" y="1386280"/>
        <a:ext cx="1705931" cy="1811794"/>
      </dsp:txXfrm>
    </dsp:sp>
    <dsp:sp modelId="{381EEC6C-C95E-4126-8848-3DC0CA316539}">
      <dsp:nvSpPr>
        <dsp:cNvPr id="0" name=""/>
        <dsp:cNvSpPr/>
      </dsp:nvSpPr>
      <dsp:spPr>
        <a:xfrm>
          <a:off x="2431403" y="1386909"/>
          <a:ext cx="452948" cy="45294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1FD0C-4DD5-4B91-B154-B11378CACE82}">
      <dsp:nvSpPr>
        <dsp:cNvPr id="0" name=""/>
        <dsp:cNvSpPr/>
      </dsp:nvSpPr>
      <dsp:spPr>
        <a:xfrm>
          <a:off x="2466273" y="1457146"/>
          <a:ext cx="362358" cy="362358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9F58E-FEEA-4C21-B00A-02F5288DEBE9}">
      <dsp:nvSpPr>
        <dsp:cNvPr id="0" name=""/>
        <dsp:cNvSpPr/>
      </dsp:nvSpPr>
      <dsp:spPr>
        <a:xfrm rot="16200000">
          <a:off x="1632493" y="2435237"/>
          <a:ext cx="1313551" cy="271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bg1"/>
              </a:solidFill>
              <a:latin typeface="+mj-lt"/>
            </a:rPr>
            <a:t>лл</a:t>
          </a:r>
          <a:endParaRPr lang="ru-RU" sz="2000" u="sng" kern="1200" dirty="0">
            <a:solidFill>
              <a:schemeClr val="bg1"/>
            </a:solidFill>
            <a:latin typeface="+mj-lt"/>
          </a:endParaRPr>
        </a:p>
      </dsp:txBody>
      <dsp:txXfrm>
        <a:off x="1632493" y="2435237"/>
        <a:ext cx="1313551" cy="271769"/>
      </dsp:txXfrm>
    </dsp:sp>
    <dsp:sp modelId="{4DB8B288-C2BB-4179-AAC5-108C99D79A47}">
      <dsp:nvSpPr>
        <dsp:cNvPr id="0" name=""/>
        <dsp:cNvSpPr/>
      </dsp:nvSpPr>
      <dsp:spPr>
        <a:xfrm>
          <a:off x="2712377" y="1386280"/>
          <a:ext cx="1921254" cy="1811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none" kern="1200" dirty="0" smtClean="0">
              <a:latin typeface="+mj-lt"/>
            </a:rPr>
            <a:t> </a:t>
          </a:r>
          <a:r>
            <a:rPr lang="ru-RU" sz="1800" b="1" u="sng" kern="1200" dirty="0" smtClean="0">
              <a:latin typeface="+mj-lt"/>
            </a:rPr>
            <a:t>с 1 октября 2019 г.</a:t>
          </a:r>
          <a:endParaRPr lang="ru-RU" sz="1800" b="1" u="sng" kern="1200" dirty="0">
            <a:latin typeface="+mj-lt"/>
          </a:endParaRPr>
        </a:p>
      </dsp:txBody>
      <dsp:txXfrm>
        <a:off x="2712377" y="1386280"/>
        <a:ext cx="1921254" cy="1811794"/>
      </dsp:txXfrm>
    </dsp:sp>
    <dsp:sp modelId="{626625D0-D7CB-4966-AC00-8500B78CC920}">
      <dsp:nvSpPr>
        <dsp:cNvPr id="0" name=""/>
        <dsp:cNvSpPr/>
      </dsp:nvSpPr>
      <dsp:spPr>
        <a:xfrm>
          <a:off x="4932001" y="1387417"/>
          <a:ext cx="452948" cy="45294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492B8-28AE-401E-BD33-BFC5185D38E0}">
      <dsp:nvSpPr>
        <dsp:cNvPr id="0" name=""/>
        <dsp:cNvSpPr/>
      </dsp:nvSpPr>
      <dsp:spPr>
        <a:xfrm>
          <a:off x="4968001" y="1404001"/>
          <a:ext cx="362358" cy="360000"/>
        </a:xfrm>
        <a:prstGeom prst="pie">
          <a:avLst>
            <a:gd name="adj1" fmla="val 972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2D65E-9978-40B8-80EF-60741B2EAC49}">
      <dsp:nvSpPr>
        <dsp:cNvPr id="0" name=""/>
        <dsp:cNvSpPr/>
      </dsp:nvSpPr>
      <dsp:spPr>
        <a:xfrm rot="16200000">
          <a:off x="3998564" y="2435237"/>
          <a:ext cx="1313551" cy="271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bg1"/>
              </a:solidFill>
              <a:latin typeface="+mj-lt"/>
            </a:rPr>
            <a:t>л</a:t>
          </a:r>
          <a:endParaRPr lang="ru-RU" sz="2000" u="sng" kern="1200" dirty="0">
            <a:solidFill>
              <a:schemeClr val="bg1"/>
            </a:solidFill>
            <a:latin typeface="+mj-lt"/>
          </a:endParaRPr>
        </a:p>
      </dsp:txBody>
      <dsp:txXfrm>
        <a:off x="3998564" y="2435237"/>
        <a:ext cx="1313551" cy="271769"/>
      </dsp:txXfrm>
    </dsp:sp>
    <dsp:sp modelId="{C21FD6C7-D0BA-4C18-AF4A-0717B5FF140B}">
      <dsp:nvSpPr>
        <dsp:cNvPr id="0" name=""/>
        <dsp:cNvSpPr/>
      </dsp:nvSpPr>
      <dsp:spPr>
        <a:xfrm>
          <a:off x="5162488" y="1397368"/>
          <a:ext cx="1832050" cy="1811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none" kern="1200" dirty="0" smtClean="0">
              <a:latin typeface="+mj-lt"/>
            </a:rPr>
            <a:t>  </a:t>
          </a:r>
          <a:r>
            <a:rPr lang="ru-RU" sz="1800" b="1" u="sng" kern="1200" dirty="0" smtClean="0">
              <a:latin typeface="+mj-lt"/>
            </a:rPr>
            <a:t>до 1 июля 2020 г.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>
            <a:latin typeface="+mj-lt"/>
          </a:endParaRPr>
        </a:p>
      </dsp:txBody>
      <dsp:txXfrm>
        <a:off x="5162488" y="1397368"/>
        <a:ext cx="1832050" cy="1811794"/>
      </dsp:txXfrm>
    </dsp:sp>
    <dsp:sp modelId="{D99E49E0-A032-4481-B8CE-A19F597B6770}">
      <dsp:nvSpPr>
        <dsp:cNvPr id="0" name=""/>
        <dsp:cNvSpPr/>
      </dsp:nvSpPr>
      <dsp:spPr>
        <a:xfrm>
          <a:off x="863999" y="4248001"/>
          <a:ext cx="452948" cy="45294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30442-0EA8-4421-8990-06BF121F30A6}">
      <dsp:nvSpPr>
        <dsp:cNvPr id="0" name=""/>
        <dsp:cNvSpPr/>
      </dsp:nvSpPr>
      <dsp:spPr>
        <a:xfrm>
          <a:off x="925466" y="4283999"/>
          <a:ext cx="362358" cy="362358"/>
        </a:xfrm>
        <a:prstGeom prst="pie">
          <a:avLst>
            <a:gd name="adj1" fmla="val 756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CFF60-7851-4826-AFD5-EA90B20468AB}">
      <dsp:nvSpPr>
        <dsp:cNvPr id="0" name=""/>
        <dsp:cNvSpPr/>
      </dsp:nvSpPr>
      <dsp:spPr>
        <a:xfrm rot="16200000">
          <a:off x="6275432" y="2435237"/>
          <a:ext cx="1313551" cy="271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u="sng" kern="1200" dirty="0">
            <a:latin typeface="+mj-lt"/>
          </a:endParaRPr>
        </a:p>
      </dsp:txBody>
      <dsp:txXfrm>
        <a:off x="6275432" y="2435237"/>
        <a:ext cx="1313551" cy="271769"/>
      </dsp:txXfrm>
    </dsp:sp>
    <dsp:sp modelId="{DC58DCBF-2567-428B-8B94-BC829611F641}">
      <dsp:nvSpPr>
        <dsp:cNvPr id="0" name=""/>
        <dsp:cNvSpPr/>
      </dsp:nvSpPr>
      <dsp:spPr>
        <a:xfrm>
          <a:off x="3491998" y="4248001"/>
          <a:ext cx="452948" cy="45294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8875A-76F4-403E-B9C4-11F32EED0FCB}">
      <dsp:nvSpPr>
        <dsp:cNvPr id="0" name=""/>
        <dsp:cNvSpPr/>
      </dsp:nvSpPr>
      <dsp:spPr>
        <a:xfrm>
          <a:off x="3564001" y="4283999"/>
          <a:ext cx="323948" cy="36235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C8B20-B433-4774-B8CF-350DD271C9EC}">
      <dsp:nvSpPr>
        <dsp:cNvPr id="0" name=""/>
        <dsp:cNvSpPr/>
      </dsp:nvSpPr>
      <dsp:spPr>
        <a:xfrm rot="16200000">
          <a:off x="6728380" y="2435237"/>
          <a:ext cx="1313551" cy="271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u="sng" kern="1200" dirty="0">
            <a:latin typeface="+mj-lt"/>
          </a:endParaRPr>
        </a:p>
      </dsp:txBody>
      <dsp:txXfrm>
        <a:off x="6728380" y="2435237"/>
        <a:ext cx="1313551" cy="271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064E-066D-4E63-AA59-D33D4FE1FA1B}">
      <dsp:nvSpPr>
        <dsp:cNvPr id="0" name=""/>
        <dsp:cNvSpPr/>
      </dsp:nvSpPr>
      <dsp:spPr>
        <a:xfrm>
          <a:off x="513786" y="3207559"/>
          <a:ext cx="1454972" cy="14586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1E651-9696-410B-8DC9-0C6A3B7F63F6}">
      <dsp:nvSpPr>
        <dsp:cNvPr id="0" name=""/>
        <dsp:cNvSpPr/>
      </dsp:nvSpPr>
      <dsp:spPr>
        <a:xfrm>
          <a:off x="232026" y="4175573"/>
          <a:ext cx="2018492" cy="1608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начало регистрации участников в системе </a:t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маркировки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232026" y="4175573"/>
        <a:ext cx="2018492" cy="1608029"/>
      </dsp:txXfrm>
    </dsp:sp>
    <dsp:sp modelId="{77B11B48-0804-4EEF-BD90-5F5CBCE18680}">
      <dsp:nvSpPr>
        <dsp:cNvPr id="0" name=""/>
        <dsp:cNvSpPr/>
      </dsp:nvSpPr>
      <dsp:spPr>
        <a:xfrm rot="8602">
          <a:off x="2416069" y="3637618"/>
          <a:ext cx="393791" cy="408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2416069" y="3719250"/>
        <a:ext cx="275654" cy="245340"/>
      </dsp:txXfrm>
    </dsp:sp>
    <dsp:sp modelId="{68BF0801-E342-4B13-9410-A2C9E4AABD22}">
      <dsp:nvSpPr>
        <dsp:cNvPr id="0" name=""/>
        <dsp:cNvSpPr/>
      </dsp:nvSpPr>
      <dsp:spPr>
        <a:xfrm>
          <a:off x="3197990" y="3214279"/>
          <a:ext cx="1465278" cy="145869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2925764" y="4175578"/>
          <a:ext cx="2009732" cy="1613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latin typeface="+mj-lt"/>
              <a:cs typeface="Arial" panose="020B0604020202020204" pitchFamily="34" charset="0"/>
            </a:rPr>
            <a:t>- начало получения кодов маркированной продукции;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latin typeface="+mj-lt"/>
              <a:cs typeface="Arial" panose="020B0604020202020204" pitchFamily="34" charset="0"/>
            </a:rPr>
            <a:t>- упрощенная маркировка остатков обуви</a:t>
          </a:r>
          <a:endParaRPr lang="ru-RU" sz="1400" b="1" i="0" kern="1200" dirty="0">
            <a:latin typeface="+mj-lt"/>
            <a:cs typeface="Arial" panose="020B0604020202020204" pitchFamily="34" charset="0"/>
          </a:endParaRPr>
        </a:p>
      </dsp:txBody>
      <dsp:txXfrm>
        <a:off x="2925764" y="4175578"/>
        <a:ext cx="2009732" cy="1613492"/>
      </dsp:txXfrm>
    </dsp:sp>
    <dsp:sp modelId="{D5DD6A96-0CBC-4D42-BDEA-78214ED8B81A}">
      <dsp:nvSpPr>
        <dsp:cNvPr id="0" name=""/>
        <dsp:cNvSpPr/>
      </dsp:nvSpPr>
      <dsp:spPr>
        <a:xfrm rot="113576">
          <a:off x="5228172" y="3639531"/>
          <a:ext cx="400210" cy="407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5228205" y="3719101"/>
        <a:ext cx="280147" cy="244659"/>
      </dsp:txXfrm>
    </dsp:sp>
    <dsp:sp modelId="{BB661E72-5274-405C-B6A6-CF9F681E4058}">
      <dsp:nvSpPr>
        <dsp:cNvPr id="0" name=""/>
        <dsp:cNvSpPr/>
      </dsp:nvSpPr>
      <dsp:spPr>
        <a:xfrm>
          <a:off x="5968702" y="3214279"/>
          <a:ext cx="1439792" cy="146903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5488328" y="4176003"/>
          <a:ext cx="1995074" cy="1608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оборот обувных товаров не маркированных средствами идентификации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5488328" y="4176003"/>
        <a:ext cx="1995074" cy="1608029"/>
      </dsp:txXfrm>
    </dsp:sp>
    <dsp:sp modelId="{59BB3DA6-0887-40A3-A63E-F712E37E73F5}">
      <dsp:nvSpPr>
        <dsp:cNvPr id="0" name=""/>
        <dsp:cNvSpPr/>
      </dsp:nvSpPr>
      <dsp:spPr>
        <a:xfrm rot="1814360">
          <a:off x="278850" y="7353528"/>
          <a:ext cx="342044" cy="407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 rot="10800000">
        <a:off x="285831" y="7409242"/>
        <a:ext cx="239431" cy="244659"/>
      </dsp:txXfrm>
    </dsp:sp>
    <dsp:sp modelId="{AA3E8654-0147-4403-9101-1C261FAEEEEE}">
      <dsp:nvSpPr>
        <dsp:cNvPr id="0" name=""/>
        <dsp:cNvSpPr/>
      </dsp:nvSpPr>
      <dsp:spPr>
        <a:xfrm>
          <a:off x="1800204" y="6320597"/>
          <a:ext cx="1308901" cy="131225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04C8E-5735-403B-8BE4-060A1FE264F9}">
      <dsp:nvSpPr>
        <dsp:cNvPr id="0" name=""/>
        <dsp:cNvSpPr/>
      </dsp:nvSpPr>
      <dsp:spPr>
        <a:xfrm>
          <a:off x="1512172" y="7157395"/>
          <a:ext cx="1939488" cy="15804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маркировка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обуви, ввезенной в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РФ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/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после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1 июля 2020 г.,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но приобретенной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/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до 1 июля 2020 г.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1512172" y="7157395"/>
        <a:ext cx="1939488" cy="1580487"/>
      </dsp:txXfrm>
    </dsp:sp>
    <dsp:sp modelId="{3D587A44-7702-44AD-AAE5-CA4AC1B7D770}">
      <dsp:nvSpPr>
        <dsp:cNvPr id="0" name=""/>
        <dsp:cNvSpPr/>
      </dsp:nvSpPr>
      <dsp:spPr>
        <a:xfrm rot="21563475">
          <a:off x="3673943" y="7567357"/>
          <a:ext cx="276183" cy="467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latin typeface="+mj-lt"/>
          </a:endParaRPr>
        </a:p>
      </dsp:txBody>
      <dsp:txXfrm>
        <a:off x="3673945" y="7661361"/>
        <a:ext cx="193328" cy="280692"/>
      </dsp:txXfrm>
    </dsp:sp>
    <dsp:sp modelId="{6E3A331A-238F-42C6-A717-1F899C10FAA6}">
      <dsp:nvSpPr>
        <dsp:cNvPr id="0" name=""/>
        <dsp:cNvSpPr/>
      </dsp:nvSpPr>
      <dsp:spPr>
        <a:xfrm>
          <a:off x="4457982" y="6291480"/>
          <a:ext cx="1310403" cy="131399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ED45C-B956-4E15-AFDC-A6C273482AF3}">
      <dsp:nvSpPr>
        <dsp:cNvPr id="0" name=""/>
        <dsp:cNvSpPr/>
      </dsp:nvSpPr>
      <dsp:spPr>
        <a:xfrm>
          <a:off x="4189716" y="7151505"/>
          <a:ext cx="1857600" cy="1544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маркировка остатков обуви, 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нереализованной</a:t>
          </a: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/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до 1 июля  2020 г.</a:t>
          </a:r>
          <a:br>
            <a:rPr lang="ru-RU" sz="1400" b="1" kern="1200" dirty="0" smtClean="0">
              <a:latin typeface="+mj-lt"/>
              <a:cs typeface="Arial" panose="020B0604020202020204" pitchFamily="34" charset="0"/>
            </a:rPr>
          </a:br>
          <a:r>
            <a:rPr lang="ru-RU" sz="1400" b="1" kern="1200" dirty="0" smtClean="0">
              <a:latin typeface="+mj-lt"/>
              <a:cs typeface="Arial" panose="020B0604020202020204" pitchFamily="34" charset="0"/>
            </a:rPr>
            <a:t>(с предоставлением сведений в информационную систему)</a:t>
          </a:r>
          <a:endParaRPr lang="ru-RU" sz="1400" b="1" kern="1200" dirty="0">
            <a:latin typeface="+mj-lt"/>
            <a:cs typeface="Arial" panose="020B0604020202020204" pitchFamily="34" charset="0"/>
          </a:endParaRPr>
        </a:p>
      </dsp:txBody>
      <dsp:txXfrm>
        <a:off x="4189716" y="7151505"/>
        <a:ext cx="1857600" cy="15448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064E-066D-4E63-AA59-D33D4FE1FA1B}">
      <dsp:nvSpPr>
        <dsp:cNvPr id="0" name=""/>
        <dsp:cNvSpPr/>
      </dsp:nvSpPr>
      <dsp:spPr>
        <a:xfrm>
          <a:off x="320371" y="0"/>
          <a:ext cx="1893940" cy="183365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1E651-9696-410B-8DC9-0C6A3B7F63F6}">
      <dsp:nvSpPr>
        <dsp:cNvPr id="0" name=""/>
        <dsp:cNvSpPr/>
      </dsp:nvSpPr>
      <dsp:spPr>
        <a:xfrm>
          <a:off x="31624" y="1654870"/>
          <a:ext cx="2219616" cy="221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31624" y="1654870"/>
        <a:ext cx="2219616" cy="2219600"/>
      </dsp:txXfrm>
    </dsp:sp>
    <dsp:sp modelId="{77B11B48-0804-4EEF-BD90-5F5CBCE18680}">
      <dsp:nvSpPr>
        <dsp:cNvPr id="0" name=""/>
        <dsp:cNvSpPr/>
      </dsp:nvSpPr>
      <dsp:spPr>
        <a:xfrm rot="21582064">
          <a:off x="2447143" y="749058"/>
          <a:ext cx="332749" cy="3504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2447144" y="819406"/>
        <a:ext cx="232924" cy="210265"/>
      </dsp:txXfrm>
    </dsp:sp>
    <dsp:sp modelId="{68BF0801-E342-4B13-9410-A2C9E4AABD22}">
      <dsp:nvSpPr>
        <dsp:cNvPr id="0" name=""/>
        <dsp:cNvSpPr/>
      </dsp:nvSpPr>
      <dsp:spPr>
        <a:xfrm>
          <a:off x="3234622" y="72012"/>
          <a:ext cx="1886689" cy="18063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3147127" y="1679826"/>
          <a:ext cx="2164493" cy="221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обязательная регистрация в системе </a:t>
          </a:r>
          <a:r>
            <a:rPr lang="ru-RU" sz="1600" b="1" kern="1200" dirty="0" smtClean="0">
              <a:latin typeface="+mj-lt"/>
            </a:rPr>
            <a:t> «Честный ЗНАК»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3147127" y="1679826"/>
        <a:ext cx="2164493" cy="2219600"/>
      </dsp:txXfrm>
    </dsp:sp>
    <dsp:sp modelId="{D5DD6A96-0CBC-4D42-BDEA-78214ED8B81A}">
      <dsp:nvSpPr>
        <dsp:cNvPr id="0" name=""/>
        <dsp:cNvSpPr/>
      </dsp:nvSpPr>
      <dsp:spPr>
        <a:xfrm rot="386">
          <a:off x="5450415" y="720104"/>
          <a:ext cx="349199" cy="349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latin typeface="+mj-lt"/>
          </a:endParaRPr>
        </a:p>
      </dsp:txBody>
      <dsp:txXfrm>
        <a:off x="5450415" y="790083"/>
        <a:ext cx="244439" cy="209956"/>
      </dsp:txXfrm>
    </dsp:sp>
    <dsp:sp modelId="{BB661E72-5274-405C-B6A6-CF9F681E4058}">
      <dsp:nvSpPr>
        <dsp:cNvPr id="0" name=""/>
        <dsp:cNvSpPr/>
      </dsp:nvSpPr>
      <dsp:spPr>
        <a:xfrm>
          <a:off x="6153030" y="72008"/>
          <a:ext cx="1882806" cy="180704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6044923" y="1679233"/>
          <a:ext cx="2161755" cy="2220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+mj-lt"/>
              <a:cs typeface="Arial" panose="020B0604020202020204" pitchFamily="34" charset="0"/>
            </a:rPr>
            <a:t> </a:t>
          </a: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реализация немаркированных товарных остатков, произведенных или ввезенных на территорию Российской </a:t>
          </a:r>
          <a:r>
            <a:rPr lang="ru-RU" sz="1600" b="1" kern="1200" smtClean="0">
              <a:latin typeface="+mj-lt"/>
              <a:cs typeface="Arial" panose="020B0604020202020204" pitchFamily="34" charset="0"/>
            </a:rPr>
            <a:t>Федерации </a:t>
          </a:r>
          <a:br>
            <a:rPr lang="ru-RU" sz="1600" b="1" kern="1200" smtClean="0">
              <a:latin typeface="+mj-lt"/>
              <a:cs typeface="Arial" panose="020B0604020202020204" pitchFamily="34" charset="0"/>
            </a:rPr>
          </a:br>
          <a:r>
            <a:rPr lang="ru-RU" sz="1600" b="1" kern="1200" smtClean="0">
              <a:latin typeface="+mj-lt"/>
              <a:cs typeface="Arial" panose="020B0604020202020204" pitchFamily="34" charset="0"/>
            </a:rPr>
            <a:t>до </a:t>
          </a: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1 октября 2020 г.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6044923" y="1679233"/>
        <a:ext cx="2161755" cy="22206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766-8E96-427E-8939-63B2CAD3CC6C}">
      <dsp:nvSpPr>
        <dsp:cNvPr id="0" name=""/>
        <dsp:cNvSpPr/>
      </dsp:nvSpPr>
      <dsp:spPr>
        <a:xfrm>
          <a:off x="49472" y="526138"/>
          <a:ext cx="673980" cy="619992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3A481-0D2A-4412-97AE-0963ED80B8A2}">
      <dsp:nvSpPr>
        <dsp:cNvPr id="0" name=""/>
        <dsp:cNvSpPr/>
      </dsp:nvSpPr>
      <dsp:spPr>
        <a:xfrm>
          <a:off x="118722" y="572724"/>
          <a:ext cx="535479" cy="526821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F4F56-50A9-4F55-9497-7ECE4CD70D7E}">
      <dsp:nvSpPr>
        <dsp:cNvPr id="0" name=""/>
        <dsp:cNvSpPr/>
      </dsp:nvSpPr>
      <dsp:spPr>
        <a:xfrm rot="16200000">
          <a:off x="-887208" y="2186998"/>
          <a:ext cx="2238573" cy="463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3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-887208" y="2186998"/>
        <a:ext cx="2238573" cy="463153"/>
      </dsp:txXfrm>
    </dsp:sp>
    <dsp:sp modelId="{C8E081A2-7B44-42CC-8CFC-3C3051A37975}">
      <dsp:nvSpPr>
        <dsp:cNvPr id="0" name=""/>
        <dsp:cNvSpPr/>
      </dsp:nvSpPr>
      <dsp:spPr>
        <a:xfrm>
          <a:off x="504056" y="539998"/>
          <a:ext cx="2244872" cy="308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u="sng" kern="1200" dirty="0" smtClean="0">
              <a:latin typeface="+mj-lt"/>
              <a:cs typeface="Arial" panose="020B0604020202020204" pitchFamily="34" charset="0"/>
            </a:rPr>
            <a:t>с 1 декабря 2019 г.</a:t>
          </a:r>
          <a:endParaRPr lang="ru-RU" sz="1800" b="1" u="sng" kern="1200" dirty="0">
            <a:latin typeface="+mj-lt"/>
            <a:cs typeface="Arial" panose="020B0604020202020204" pitchFamily="34" charset="0"/>
          </a:endParaRPr>
        </a:p>
      </dsp:txBody>
      <dsp:txXfrm>
        <a:off x="504056" y="539998"/>
        <a:ext cx="2244872" cy="3087687"/>
      </dsp:txXfrm>
    </dsp:sp>
    <dsp:sp modelId="{986D8F04-D4F1-4A8E-BF5F-A1B7EC412B69}">
      <dsp:nvSpPr>
        <dsp:cNvPr id="0" name=""/>
        <dsp:cNvSpPr/>
      </dsp:nvSpPr>
      <dsp:spPr>
        <a:xfrm>
          <a:off x="3087118" y="525992"/>
          <a:ext cx="675717" cy="62057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38A87-3928-4C7A-B231-65B713FEACBD}">
      <dsp:nvSpPr>
        <dsp:cNvPr id="0" name=""/>
        <dsp:cNvSpPr/>
      </dsp:nvSpPr>
      <dsp:spPr>
        <a:xfrm>
          <a:off x="3163830" y="575134"/>
          <a:ext cx="522294" cy="52229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A646F-A107-4436-AD9F-2BE16402B2A0}">
      <dsp:nvSpPr>
        <dsp:cNvPr id="0" name=""/>
        <dsp:cNvSpPr/>
      </dsp:nvSpPr>
      <dsp:spPr>
        <a:xfrm rot="16200000">
          <a:off x="2151306" y="2187144"/>
          <a:ext cx="2238573" cy="463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2151306" y="2187144"/>
        <a:ext cx="2238573" cy="463153"/>
      </dsp:txXfrm>
    </dsp:sp>
    <dsp:sp modelId="{9D8BA455-E722-4E0B-8C45-F7CEB95E06C3}">
      <dsp:nvSpPr>
        <dsp:cNvPr id="0" name=""/>
        <dsp:cNvSpPr/>
      </dsp:nvSpPr>
      <dsp:spPr>
        <a:xfrm>
          <a:off x="3528388" y="539998"/>
          <a:ext cx="2471168" cy="308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u="sng" kern="1200" dirty="0" smtClean="0">
              <a:latin typeface="+mj-lt"/>
            </a:rPr>
            <a:t>до 31 марта 2020 г.</a:t>
          </a:r>
          <a:endParaRPr lang="ru-RU" sz="1800" b="1" u="sng" kern="1200" dirty="0">
            <a:latin typeface="+mj-lt"/>
          </a:endParaRPr>
        </a:p>
      </dsp:txBody>
      <dsp:txXfrm>
        <a:off x="3528388" y="539998"/>
        <a:ext cx="2471168" cy="3087687"/>
      </dsp:txXfrm>
    </dsp:sp>
    <dsp:sp modelId="{C05BA014-10D4-40C3-AA88-EC1C189DF235}">
      <dsp:nvSpPr>
        <dsp:cNvPr id="0" name=""/>
        <dsp:cNvSpPr/>
      </dsp:nvSpPr>
      <dsp:spPr>
        <a:xfrm>
          <a:off x="6120682" y="504057"/>
          <a:ext cx="675717" cy="620223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9A178-8008-4B73-A965-2822C2A71926}">
      <dsp:nvSpPr>
        <dsp:cNvPr id="0" name=""/>
        <dsp:cNvSpPr/>
      </dsp:nvSpPr>
      <dsp:spPr>
        <a:xfrm>
          <a:off x="6192690" y="576064"/>
          <a:ext cx="519268" cy="51926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F075-0403-4400-989C-4B0F82C5ADD9}">
      <dsp:nvSpPr>
        <dsp:cNvPr id="0" name=""/>
        <dsp:cNvSpPr/>
      </dsp:nvSpPr>
      <dsp:spPr>
        <a:xfrm rot="16200000">
          <a:off x="5416986" y="2187055"/>
          <a:ext cx="2238573" cy="463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1"/>
              </a:solidFill>
              <a:latin typeface="+mj-lt"/>
            </a:rPr>
            <a:t>1</a:t>
          </a:r>
          <a:endParaRPr lang="ru-RU" sz="2000" b="1" u="sng" kern="1200" dirty="0">
            <a:solidFill>
              <a:schemeClr val="bg1"/>
            </a:solidFill>
            <a:latin typeface="+mj-lt"/>
          </a:endParaRPr>
        </a:p>
      </dsp:txBody>
      <dsp:txXfrm>
        <a:off x="5416986" y="2187055"/>
        <a:ext cx="2238573" cy="463153"/>
      </dsp:txXfrm>
    </dsp:sp>
    <dsp:sp modelId="{72747AE7-9D87-41C4-9971-C01226780788}">
      <dsp:nvSpPr>
        <dsp:cNvPr id="0" name=""/>
        <dsp:cNvSpPr/>
      </dsp:nvSpPr>
      <dsp:spPr>
        <a:xfrm>
          <a:off x="6480853" y="539998"/>
          <a:ext cx="2563598" cy="308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u="none" kern="1200" dirty="0" smtClean="0">
              <a:latin typeface="+mj-lt"/>
            </a:rPr>
            <a:t> </a:t>
          </a:r>
          <a:r>
            <a:rPr lang="ru-RU" sz="1800" b="1" u="sng" kern="1200" dirty="0" smtClean="0">
              <a:latin typeface="+mj-lt"/>
            </a:rPr>
            <a:t>до 30 сентября 2021 г.</a:t>
          </a:r>
          <a:endParaRPr lang="ru-RU" sz="1800" b="1" u="sng" kern="1200" dirty="0">
            <a:latin typeface="+mj-lt"/>
          </a:endParaRPr>
        </a:p>
      </dsp:txBody>
      <dsp:txXfrm>
        <a:off x="6480853" y="539998"/>
        <a:ext cx="2563598" cy="30876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F0801-E342-4B13-9410-A2C9E4AABD22}">
      <dsp:nvSpPr>
        <dsp:cNvPr id="0" name=""/>
        <dsp:cNvSpPr/>
      </dsp:nvSpPr>
      <dsp:spPr>
        <a:xfrm>
          <a:off x="252992" y="563264"/>
          <a:ext cx="1403420" cy="17632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C712B-0381-4971-940C-498FD5E0DBB6}">
      <dsp:nvSpPr>
        <dsp:cNvPr id="0" name=""/>
        <dsp:cNvSpPr/>
      </dsp:nvSpPr>
      <dsp:spPr>
        <a:xfrm>
          <a:off x="0" y="1917616"/>
          <a:ext cx="2105830" cy="1499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введение обязательной маркировки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0" y="1917616"/>
        <a:ext cx="2105830" cy="1499745"/>
      </dsp:txXfrm>
    </dsp:sp>
    <dsp:sp modelId="{D5DD6A96-0CBC-4D42-BDEA-78214ED8B81A}">
      <dsp:nvSpPr>
        <dsp:cNvPr id="0" name=""/>
        <dsp:cNvSpPr/>
      </dsp:nvSpPr>
      <dsp:spPr>
        <a:xfrm rot="47886">
          <a:off x="2067856" y="1214137"/>
          <a:ext cx="372440" cy="378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067861" y="1288974"/>
        <a:ext cx="260708" cy="226843"/>
      </dsp:txXfrm>
    </dsp:sp>
    <dsp:sp modelId="{BB661E72-5274-405C-B6A6-CF9F681E4058}">
      <dsp:nvSpPr>
        <dsp:cNvPr id="0" name=""/>
        <dsp:cNvSpPr/>
      </dsp:nvSpPr>
      <dsp:spPr>
        <a:xfrm>
          <a:off x="2720425" y="605620"/>
          <a:ext cx="1474476" cy="174826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026DB-B3C1-46D8-923A-887A705A091B}">
      <dsp:nvSpPr>
        <dsp:cNvPr id="0" name=""/>
        <dsp:cNvSpPr/>
      </dsp:nvSpPr>
      <dsp:spPr>
        <a:xfrm>
          <a:off x="2507383" y="1914234"/>
          <a:ext cx="2104508" cy="1499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запрет оборота немаркированных товаров 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2507383" y="1914234"/>
        <a:ext cx="2104508" cy="1499745"/>
      </dsp:txXfrm>
    </dsp:sp>
    <dsp:sp modelId="{FC5D2F18-F915-43EC-9D06-E763D44B524A}">
      <dsp:nvSpPr>
        <dsp:cNvPr id="0" name=""/>
        <dsp:cNvSpPr/>
      </dsp:nvSpPr>
      <dsp:spPr>
        <a:xfrm rot="21526488">
          <a:off x="4669531" y="1260796"/>
          <a:ext cx="374398" cy="378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669544" y="1337612"/>
        <a:ext cx="262079" cy="226843"/>
      </dsp:txXfrm>
    </dsp:sp>
    <dsp:sp modelId="{6E8ABF26-BBDD-4F22-9219-6868F6BAEB8B}">
      <dsp:nvSpPr>
        <dsp:cNvPr id="0" name=""/>
        <dsp:cNvSpPr/>
      </dsp:nvSpPr>
      <dsp:spPr>
        <a:xfrm>
          <a:off x="5455529" y="576068"/>
          <a:ext cx="1339145" cy="16932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6CFC1-B45C-4D7D-A1E4-2C0325F54A83}">
      <dsp:nvSpPr>
        <dsp:cNvPr id="0" name=""/>
        <dsp:cNvSpPr/>
      </dsp:nvSpPr>
      <dsp:spPr>
        <a:xfrm>
          <a:off x="5051206" y="1931970"/>
          <a:ext cx="2070003" cy="14798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обязательная маркировка остатков, нереализованных</a:t>
          </a:r>
          <a:br>
            <a:rPr lang="ru-RU" sz="1600" b="1" kern="1200" dirty="0" smtClean="0">
              <a:latin typeface="+mj-lt"/>
              <a:cs typeface="Arial" panose="020B0604020202020204" pitchFamily="34" charset="0"/>
            </a:rPr>
          </a:br>
          <a:r>
            <a:rPr lang="ru-RU" sz="1600" b="1" kern="1200" dirty="0" smtClean="0">
              <a:latin typeface="+mj-lt"/>
              <a:cs typeface="Arial" panose="020B0604020202020204" pitchFamily="34" charset="0"/>
            </a:rPr>
            <a:t>до 1 января 2021 г.</a:t>
          </a:r>
          <a:endParaRPr lang="ru-RU" sz="1600" b="1" kern="1200" dirty="0">
            <a:latin typeface="+mj-lt"/>
            <a:cs typeface="Arial" panose="020B0604020202020204" pitchFamily="34" charset="0"/>
          </a:endParaRPr>
        </a:p>
      </dsp:txBody>
      <dsp:txXfrm>
        <a:off x="5051206" y="1931970"/>
        <a:ext cx="2070003" cy="147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84F3E-2011-42EC-A9A6-4FA0142F782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59CE-1C31-4FA8-A54C-D70BF293D5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3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второй вариант папирос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E59CE-1C31-4FA8-A54C-D70BF293D51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4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3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4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2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51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01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6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9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0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4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6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3" Type="http://schemas.microsoft.com/office/2007/relationships/hdphoto" Target="../media/hdphoto1.wdp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0" Type="http://schemas.openxmlformats.org/officeDocument/2006/relationships/diagramLayout" Target="../diagrams/layout19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image" Target="../media/image5.png"/><Relationship Id="rId12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hdphoto" Target="../media/hdphoto6.wdp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1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42.png"/><Relationship Id="rId14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18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2.wdp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1.jpeg"/><Relationship Id="rId17" Type="http://schemas.openxmlformats.org/officeDocument/2006/relationships/image" Target="../media/image5.png"/><Relationship Id="rId2" Type="http://schemas.openxmlformats.org/officeDocument/2006/relationships/diagramData" Target="../diagrams/data3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3.pn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diagramDrawing" Target="../diagrams/drawing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12" Type="http://schemas.openxmlformats.org/officeDocument/2006/relationships/diagramColors" Target="../diagrams/colors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QuickStyle" Target="../diagrams/quickStyle8.xml"/><Relationship Id="rId5" Type="http://schemas.openxmlformats.org/officeDocument/2006/relationships/diagramColors" Target="../diagrams/colors7.xml"/><Relationship Id="rId10" Type="http://schemas.openxmlformats.org/officeDocument/2006/relationships/diagramLayout" Target="../diagrams/layout8.xml"/><Relationship Id="rId4" Type="http://schemas.openxmlformats.org/officeDocument/2006/relationships/diagramQuickStyle" Target="../diagrams/quickStyle7.xml"/><Relationship Id="rId9" Type="http://schemas.openxmlformats.org/officeDocument/2006/relationships/diagramData" Target="../diagrams/data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diagramDrawing" Target="../diagrams/drawing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5.png"/><Relationship Id="rId12" Type="http://schemas.openxmlformats.org/officeDocument/2006/relationships/diagramColors" Target="../diagrams/colors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diagramQuickStyle" Target="../diagrams/quickStyle10.xml"/><Relationship Id="rId5" Type="http://schemas.openxmlformats.org/officeDocument/2006/relationships/diagramColors" Target="../diagrams/colors9.xml"/><Relationship Id="rId10" Type="http://schemas.openxmlformats.org/officeDocument/2006/relationships/diagramLayout" Target="../diagrams/layout10.xml"/><Relationship Id="rId4" Type="http://schemas.openxmlformats.org/officeDocument/2006/relationships/diagramQuickStyle" Target="../diagrams/quickStyle9.xml"/><Relationship Id="rId9" Type="http://schemas.openxmlformats.org/officeDocument/2006/relationships/diagramData" Target="../diagrams/data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microsoft.com/office/2007/relationships/hdphoto" Target="../media/hdphoto1.wdp"/><Relationship Id="rId18" Type="http://schemas.microsoft.com/office/2007/relationships/diagramDrawing" Target="../diagrams/drawing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13.xml"/><Relationship Id="rId2" Type="http://schemas.openxmlformats.org/officeDocument/2006/relationships/diagramData" Target="../diagrams/data11.xml"/><Relationship Id="rId16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Layout" Target="../diagrams/layout13.xml"/><Relationship Id="rId10" Type="http://schemas.openxmlformats.org/officeDocument/2006/relationships/diagramColors" Target="../diagrams/colors12.xml"/><Relationship Id="rId19" Type="http://schemas.openxmlformats.org/officeDocument/2006/relationships/image" Target="../media/image30.jpeg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Data" Target="../diagrams/data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diagramColors" Target="../diagrams/colors15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openxmlformats.org/officeDocument/2006/relationships/diagramLayout" Target="../diagrams/layout15.xml"/><Relationship Id="rId5" Type="http://schemas.openxmlformats.org/officeDocument/2006/relationships/diagramColors" Target="../diagrams/colors14.xml"/><Relationship Id="rId10" Type="http://schemas.openxmlformats.org/officeDocument/2006/relationships/diagramData" Target="../diagrams/data15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5.png"/><Relationship Id="rId14" Type="http://schemas.microsoft.com/office/2007/relationships/diagramDrawing" Target="../diagrams/drawing1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3" Type="http://schemas.microsoft.com/office/2007/relationships/hdphoto" Target="../media/hdphoto1.wdp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&quot;обязательная маркировка обув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3"/>
            <a:ext cx="7035798" cy="211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МОЛОЧНАЯ ПРОДУКЦИЯ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362931"/>
              </p:ext>
            </p:extLst>
          </p:nvPr>
        </p:nvGraphicFramePr>
        <p:xfrm>
          <a:off x="971600" y="1196752"/>
          <a:ext cx="743371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77092074"/>
              </p:ext>
            </p:extLst>
          </p:nvPr>
        </p:nvGraphicFramePr>
        <p:xfrm>
          <a:off x="1331640" y="4869160"/>
          <a:ext cx="8138903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3415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900998"/>
              </p:ext>
            </p:extLst>
          </p:nvPr>
        </p:nvGraphicFramePr>
        <p:xfrm>
          <a:off x="2452937" y="1153319"/>
          <a:ext cx="4207295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КРЕСЛА-КОЛЯСКИ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РУЧНЫМ ПРИВОДОМ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9008" y="37890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j-lt"/>
                <a:cs typeface="Arial" panose="020B0604020202020204" pitchFamily="34" charset="0"/>
              </a:rPr>
              <a:t>К креслам-коляскам с ручным приводом относится:</a:t>
            </a:r>
          </a:p>
          <a:p>
            <a:endParaRPr lang="ru-RU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AutoShape 4" descr="Купить Кресло-коляска инвалидная LY-250-102 Titan Deutsch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" y="4393039"/>
            <a:ext cx="2019955" cy="151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91755" y="4435371"/>
            <a:ext cx="28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  <a:cs typeface="Arial" panose="020B0604020202020204" pitchFamily="34" charset="0"/>
              </a:rPr>
              <a:t>электрические (прочие, оснащенные двигателем или другими механическими устройствами для передвижения) </a:t>
            </a:r>
            <a:br>
              <a:rPr lang="ru-RU" sz="1600" dirty="0">
                <a:latin typeface="+mj-lt"/>
                <a:cs typeface="Arial" panose="020B0604020202020204" pitchFamily="34" charset="0"/>
              </a:rPr>
            </a:br>
            <a:r>
              <a:rPr lang="ru-RU" sz="1600" dirty="0">
                <a:latin typeface="+mj-lt"/>
                <a:cs typeface="Arial" panose="020B0604020202020204" pitchFamily="34" charset="0"/>
              </a:rPr>
              <a:t>ТН ВЭД 8713 90.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05705" y="459051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+mj-lt"/>
                <a:cs typeface="Arial" panose="020B0604020202020204" pitchFamily="34" charset="0"/>
              </a:rPr>
              <a:t>(без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механических</a:t>
            </a:r>
          </a:p>
          <a:p>
            <a:r>
              <a:rPr lang="ru-RU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устройств для </a:t>
            </a:r>
            <a:endParaRPr lang="ru-RU" sz="1600" dirty="0" smtClean="0">
              <a:latin typeface="+mj-lt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+mj-lt"/>
                <a:cs typeface="Arial" panose="020B0604020202020204" pitchFamily="34" charset="0"/>
              </a:rPr>
              <a:t>передвижения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) </a:t>
            </a:r>
            <a:br>
              <a:rPr lang="ru-RU" sz="1600" dirty="0">
                <a:latin typeface="+mj-lt"/>
                <a:cs typeface="Arial" panose="020B0604020202020204" pitchFamily="34" charset="0"/>
              </a:rPr>
            </a:br>
            <a:r>
              <a:rPr lang="ru-RU" sz="1600" dirty="0">
                <a:latin typeface="+mj-lt"/>
                <a:cs typeface="Arial" panose="020B0604020202020204" pitchFamily="34" charset="0"/>
              </a:rPr>
              <a:t>ТН ВЭД 8713 10</a:t>
            </a:r>
          </a:p>
        </p:txBody>
      </p:sp>
      <p:pic>
        <p:nvPicPr>
          <p:cNvPr id="4103" name="Picture 7" descr="Картинки по запросу &quot;КРЕСЛА КОЛЯСКИ электрические&quot;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23" y="405955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959189369"/>
              </p:ext>
            </p:extLst>
          </p:nvPr>
        </p:nvGraphicFramePr>
        <p:xfrm>
          <a:off x="336897" y="2708920"/>
          <a:ext cx="8333102" cy="3050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0340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99234"/>
              </p:ext>
            </p:extLst>
          </p:nvPr>
        </p:nvGraphicFramePr>
        <p:xfrm>
          <a:off x="1054116" y="330201"/>
          <a:ext cx="743371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utoShape 14" descr="Картинки по запросу &quot;честный знак табачна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Картинки по запросу &quot;честный знак табачна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Картинки по запросу &quot;честный знак табачна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94050" y="5858206"/>
            <a:ext cx="2232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ОКПД 2 12.00.11.130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98236" y="5858207"/>
            <a:ext cx="1757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ОКПД 2 12.11.11.140</a:t>
            </a:r>
          </a:p>
        </p:txBody>
      </p:sp>
      <p:pic>
        <p:nvPicPr>
          <p:cNvPr id="1026" name="Picture 2" descr="Картинки по запросу &quot;сигареты с маркировкой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90472"/>
            <a:ext cx="1537841" cy="8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8350" y="5194046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К табачной продукции</a:t>
            </a:r>
            <a:r>
              <a:rPr lang="ru-RU" dirty="0"/>
              <a:t> </a:t>
            </a:r>
            <a:r>
              <a:rPr lang="ru-RU" b="1" dirty="0" smtClean="0">
                <a:latin typeface="+mj-lt"/>
              </a:rPr>
              <a:t>относится:</a:t>
            </a:r>
            <a:endParaRPr lang="ru-RU" b="1" dirty="0">
              <a:latin typeface="+mj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ТАБАЧНАЯ ПРОДУКЦИЯ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инки по запросу &quot;папиросы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00" b="94125" l="875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42" y="5382250"/>
            <a:ext cx="1259694" cy="12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98932" y="5602856"/>
            <a:ext cx="98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Сигареты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70761" y="5590472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Папиросы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Картинки по запросу &quot;код маркировки честный знак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8" t="45927" r="16250" b="31409"/>
          <a:stretch/>
        </p:blipFill>
        <p:spPr bwMode="auto">
          <a:xfrm>
            <a:off x="7052217" y="1772816"/>
            <a:ext cx="478426" cy="43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514865943"/>
              </p:ext>
            </p:extLst>
          </p:nvPr>
        </p:nvGraphicFramePr>
        <p:xfrm>
          <a:off x="744019" y="3980094"/>
          <a:ext cx="773831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22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83770"/>
              </p:ext>
            </p:extLst>
          </p:nvPr>
        </p:nvGraphicFramePr>
        <p:xfrm>
          <a:off x="690424" y="505596"/>
          <a:ext cx="750141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664605555"/>
              </p:ext>
            </p:extLst>
          </p:nvPr>
        </p:nvGraphicFramePr>
        <p:xfrm>
          <a:off x="621904" y="4047849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AutoShape 4" descr="Картинки по запросу &quot;экспорт и импорт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Умножение 1"/>
          <p:cNvSpPr/>
          <p:nvPr/>
        </p:nvSpPr>
        <p:spPr>
          <a:xfrm>
            <a:off x="7641757" y="1108828"/>
            <a:ext cx="252028" cy="25202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100392" y="4149080"/>
            <a:ext cx="1439599" cy="24010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4" name="Picture 6" descr="Файл:Snus tobacc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38" y="5502379"/>
            <a:ext cx="1743306" cy="115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табак для кальяна на белом фоне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06" b="91118" l="7840" r="92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27" y="5213621"/>
            <a:ext cx="1243002" cy="18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табак жевательный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722" l="11462" r="90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8" y="5610605"/>
            <a:ext cx="2033972" cy="104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15616" y="12945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АЛЬТЕРНАТИВНАЯ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ТАБАЧНАЯ ПРОДУКЦИЯ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Умножение 14"/>
          <p:cNvSpPr/>
          <p:nvPr/>
        </p:nvSpPr>
        <p:spPr>
          <a:xfrm>
            <a:off x="5064159" y="1108828"/>
            <a:ext cx="252028" cy="25202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АЛЬТЕРНАТИВНАЯ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ТАБАЧНАЯ ПРОДУКЦИЯ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2901" y="5491242"/>
            <a:ext cx="138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Жевательный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табак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0246" y="5472715"/>
            <a:ext cx="133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Нюхательный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табак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24880" y="5502379"/>
            <a:ext cx="1066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Табак для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кальяна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209" y="5140424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К альтернативной табачной продукции</a:t>
            </a:r>
            <a:r>
              <a:rPr lang="ru-RU" dirty="0"/>
              <a:t> </a:t>
            </a:r>
            <a:r>
              <a:rPr lang="ru-RU" b="1" dirty="0" smtClean="0">
                <a:latin typeface="+mj-lt"/>
              </a:rPr>
              <a:t>относится: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29498055"/>
              </p:ext>
            </p:extLst>
          </p:nvPr>
        </p:nvGraphicFramePr>
        <p:xfrm>
          <a:off x="1092865" y="2103647"/>
          <a:ext cx="7704856" cy="46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679499"/>
              </p:ext>
            </p:extLst>
          </p:nvPr>
        </p:nvGraphicFramePr>
        <p:xfrm>
          <a:off x="755576" y="-2331640"/>
          <a:ext cx="11517618" cy="9793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Умножение 1"/>
          <p:cNvSpPr/>
          <p:nvPr/>
        </p:nvSpPr>
        <p:spPr>
          <a:xfrm>
            <a:off x="7704348" y="980728"/>
            <a:ext cx="252028" cy="25415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4860032" y="2708920"/>
            <a:ext cx="9206072" cy="6167642"/>
            <a:chOff x="-3426070" y="797718"/>
            <a:chExt cx="8743604" cy="616764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83253" y="797718"/>
              <a:ext cx="1234281" cy="246856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-3426070" y="4496798"/>
              <a:ext cx="2051720" cy="2468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latin typeface="+mj-lt"/>
                </a:rPr>
                <a:t> </a:t>
              </a:r>
              <a:r>
                <a:rPr lang="ru-RU" b="1" u="sng" dirty="0" smtClean="0">
                  <a:latin typeface="+mj-lt"/>
                </a:rPr>
                <a:t>до 1 сентября 2020 г.</a:t>
              </a:r>
              <a:endParaRPr lang="ru-RU" b="1" u="sng" kern="1200" dirty="0" smtClean="0">
                <a:latin typeface="+mj-lt"/>
              </a:endParaRPr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b="1" u="sng" kern="1200" dirty="0">
                <a:latin typeface="+mj-lt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-1"/>
            <a:ext cx="5265674" cy="83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71600" y="-1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ОБУВЬ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6408000"/>
            <a:ext cx="2160240" cy="24685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atin typeface="+mj-lt"/>
              </a:rPr>
              <a:t> </a:t>
            </a:r>
            <a:r>
              <a:rPr lang="ru-RU" b="1" u="sng" dirty="0" smtClean="0">
                <a:latin typeface="+mj-lt"/>
              </a:rPr>
              <a:t>до 1 августа 2020 г.</a:t>
            </a:r>
            <a:endParaRPr lang="ru-RU" b="1" u="sng" kern="1200" dirty="0" smtClean="0">
              <a:latin typeface="+mj-lt"/>
            </a:endParaRPr>
          </a:p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u="sng" kern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41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596357"/>
              </p:ext>
            </p:extLst>
          </p:nvPr>
        </p:nvGraphicFramePr>
        <p:xfrm>
          <a:off x="435202" y="1124744"/>
          <a:ext cx="8206679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ДУХИ И ТУАЛЕТНАЯ ВОДА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8026861"/>
              </p:ext>
            </p:extLst>
          </p:nvPr>
        </p:nvGraphicFramePr>
        <p:xfrm>
          <a:off x="107504" y="4653136"/>
          <a:ext cx="93610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868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008180"/>
              </p:ext>
            </p:extLst>
          </p:nvPr>
        </p:nvGraphicFramePr>
        <p:xfrm>
          <a:off x="988677" y="1165200"/>
          <a:ext cx="750141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ТОВАРЫ ЛЕГКОЙ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ПРОМЫШЛЕННОСТИ И ОДЕЖДЫ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4831804" y="1779885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51174003"/>
              </p:ext>
            </p:extLst>
          </p:nvPr>
        </p:nvGraphicFramePr>
        <p:xfrm>
          <a:off x="611560" y="3933056"/>
          <a:ext cx="82118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424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592676037"/>
              </p:ext>
            </p:extLst>
          </p:nvPr>
        </p:nvGraphicFramePr>
        <p:xfrm>
          <a:off x="-180528" y="1975163"/>
          <a:ext cx="10801200" cy="501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274467"/>
              </p:ext>
            </p:extLst>
          </p:nvPr>
        </p:nvGraphicFramePr>
        <p:xfrm>
          <a:off x="-19423" y="825701"/>
          <a:ext cx="8854382" cy="359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878369" y="-54295"/>
            <a:ext cx="5076000" cy="89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32974" y="71887"/>
            <a:ext cx="7131418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ШИНЫ И ПОКРЫШКИ </a:t>
            </a:r>
          </a:p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ПНЕВМАТИЧЕСКИЕ РЕЗИНОВЫЕ НОВЫЕ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478459"/>
              </p:ext>
            </p:extLst>
          </p:nvPr>
        </p:nvGraphicFramePr>
        <p:xfrm>
          <a:off x="1403648" y="3945211"/>
          <a:ext cx="6581061" cy="21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14" name="Группа 13"/>
          <p:cNvGrpSpPr/>
          <p:nvPr/>
        </p:nvGrpSpPr>
        <p:grpSpPr>
          <a:xfrm rot="1012642">
            <a:off x="8672110" y="1375975"/>
            <a:ext cx="325698" cy="343719"/>
            <a:chOff x="4216825" y="1006225"/>
            <a:chExt cx="424245" cy="338291"/>
          </a:xfrm>
        </p:grpSpPr>
        <p:sp>
          <p:nvSpPr>
            <p:cNvPr id="15" name="Стрелка вправо 14"/>
            <p:cNvSpPr/>
            <p:nvPr/>
          </p:nvSpPr>
          <p:spPr>
            <a:xfrm rot="44091">
              <a:off x="4216825" y="1006225"/>
              <a:ext cx="424245" cy="33829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трелка вправо 4"/>
            <p:cNvSpPr/>
            <p:nvPr/>
          </p:nvSpPr>
          <p:spPr>
            <a:xfrm rot="44091">
              <a:off x="4216829" y="1073232"/>
              <a:ext cx="322758" cy="202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1012642">
            <a:off x="770124" y="4185260"/>
            <a:ext cx="325698" cy="343719"/>
            <a:chOff x="4216825" y="1006225"/>
            <a:chExt cx="424245" cy="338291"/>
          </a:xfrm>
        </p:grpSpPr>
        <p:sp>
          <p:nvSpPr>
            <p:cNvPr id="18" name="Стрелка вправо 17"/>
            <p:cNvSpPr/>
            <p:nvPr/>
          </p:nvSpPr>
          <p:spPr>
            <a:xfrm rot="44091">
              <a:off x="4216825" y="1006225"/>
              <a:ext cx="424245" cy="33829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 rot="44091">
              <a:off x="4216829" y="1073232"/>
              <a:ext cx="322758" cy="202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</p:grpSp>
      <p:pic>
        <p:nvPicPr>
          <p:cNvPr id="2052" name="Picture 4" descr="Картинки по запросу &quot;маркировка&quot;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4" t="28650" r="35962" b="38541"/>
          <a:stretch/>
        </p:blipFill>
        <p:spPr bwMode="auto">
          <a:xfrm>
            <a:off x="1000431" y="1046697"/>
            <a:ext cx="259781" cy="3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множение 19"/>
          <p:cNvSpPr/>
          <p:nvPr/>
        </p:nvSpPr>
        <p:spPr>
          <a:xfrm>
            <a:off x="4758267" y="914986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множение 20"/>
          <p:cNvSpPr/>
          <p:nvPr/>
        </p:nvSpPr>
        <p:spPr>
          <a:xfrm>
            <a:off x="3059832" y="3921377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13136" y="6162600"/>
            <a:ext cx="217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latin typeface="+mj-lt"/>
              </a:rPr>
              <a:t>д</a:t>
            </a:r>
            <a:r>
              <a:rPr lang="ru-RU" sz="2000" b="1" u="sng" dirty="0" smtClean="0">
                <a:latin typeface="+mj-lt"/>
              </a:rPr>
              <a:t>о 1 марта 2021 г.</a:t>
            </a:r>
            <a:endParaRPr lang="ru-RU" sz="2000" b="1" u="sng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4112" y="6165304"/>
            <a:ext cx="199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latin typeface="+mj-lt"/>
              </a:rPr>
              <a:t>с</a:t>
            </a:r>
            <a:r>
              <a:rPr lang="ru-RU" sz="2000" b="1" u="sng" dirty="0" smtClean="0">
                <a:latin typeface="+mj-lt"/>
              </a:rPr>
              <a:t> 1 марта 2021 г.</a:t>
            </a:r>
            <a:endParaRPr lang="ru-RU" sz="2000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50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462406"/>
              </p:ext>
            </p:extLst>
          </p:nvPr>
        </p:nvGraphicFramePr>
        <p:xfrm>
          <a:off x="611560" y="1237208"/>
          <a:ext cx="799065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32974" y="139132"/>
            <a:ext cx="7131418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ШИНЫ И ПОКРЫШКИ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ПНЕВМАТИЧЕСКИЕ РЕЗИНОВЫЕ НОВЫЕ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835696" y="6"/>
            <a:ext cx="5335683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15784" y="139132"/>
            <a:ext cx="7131418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ФОТОКАМЕРЫ (КРОМЕ КИНОКАМЕР), ФОТОВСПЫШКИ И ЛАМПЫ-ВСПЫШКИ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Умножение 11"/>
          <p:cNvSpPr/>
          <p:nvPr/>
        </p:nvSpPr>
        <p:spPr>
          <a:xfrm>
            <a:off x="5774247" y="2263464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79" y="2246696"/>
            <a:ext cx="255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42975632"/>
              </p:ext>
            </p:extLst>
          </p:nvPr>
        </p:nvGraphicFramePr>
        <p:xfrm>
          <a:off x="107504" y="2893392"/>
          <a:ext cx="7572876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7056468" y="4621584"/>
            <a:ext cx="2044257" cy="3096790"/>
            <a:chOff x="1800221" y="153985"/>
            <a:chExt cx="2044257" cy="309679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212236" y="802057"/>
              <a:ext cx="1632242" cy="244871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1800221" y="153985"/>
              <a:ext cx="1872208" cy="2448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u="sng" kern="1200" dirty="0" smtClean="0">
                  <a:latin typeface="+mj-lt"/>
                </a:rPr>
                <a:t>до </a:t>
              </a:r>
              <a:r>
                <a:rPr lang="ru-RU" sz="1600" b="1" u="sng" dirty="0" smtClean="0">
                  <a:latin typeface="+mj-lt"/>
                </a:rPr>
                <a:t>1 декабря</a:t>
              </a:r>
              <a:r>
                <a:rPr lang="ru-RU" sz="1600" b="1" u="sng" kern="1200" dirty="0" smtClean="0">
                  <a:latin typeface="+mj-lt"/>
                </a:rPr>
                <a:t> 2020 г.</a:t>
              </a:r>
              <a:endParaRPr lang="ru-RU" sz="1600" b="1" u="sng" kern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6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0" t="26706" r="13227" b="51984"/>
          <a:stretch/>
        </p:blipFill>
        <p:spPr bwMode="auto">
          <a:xfrm>
            <a:off x="1905705" y="6"/>
            <a:ext cx="5265674" cy="9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139133"/>
            <a:ext cx="7283152" cy="843099"/>
          </a:xfrm>
          <a:prstGeom prst="rect">
            <a:avLst/>
          </a:prstGeom>
        </p:spPr>
        <p:txBody>
          <a:bodyPr bIns="91440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ЛЕКАРСТВЕННЫЕ ПРЕПАРАТЫ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231718"/>
              </p:ext>
            </p:extLst>
          </p:nvPr>
        </p:nvGraphicFramePr>
        <p:xfrm>
          <a:off x="1115616" y="493437"/>
          <a:ext cx="743371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83113294"/>
              </p:ext>
            </p:extLst>
          </p:nvPr>
        </p:nvGraphicFramePr>
        <p:xfrm>
          <a:off x="971600" y="4149080"/>
          <a:ext cx="74226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AutoShape 2" descr="Картинки по запросу &quot;аптека в честном знак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Картинки по запросу &quot;аптека в честном знаке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Картинки по запросу &quot;аптека в честном знаке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99D6B"/>
      </a:accent1>
      <a:accent2>
        <a:srgbClr val="438086"/>
      </a:accent2>
      <a:accent3>
        <a:srgbClr val="A04DA3"/>
      </a:accent3>
      <a:accent4>
        <a:srgbClr val="C4652D"/>
      </a:accent4>
      <a:accent5>
        <a:srgbClr val="0F6F34"/>
      </a:accent5>
      <a:accent6>
        <a:srgbClr val="5C92B5"/>
      </a:accent6>
      <a:hlink>
        <a:srgbClr val="6DB78B"/>
      </a:hlink>
      <a:folHlink>
        <a:srgbClr val="92D05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</TotalTime>
  <Words>552</Words>
  <Application>Microsoft Office PowerPoint</Application>
  <PresentationFormat>Экран (4:3)</PresentationFormat>
  <Paragraphs>132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Сроки ведения обязательной маркировки 2020</dc:title>
  <dc:creator>Анастасия Г. Епифанова</dc:creator>
  <cp:lastModifiedBy>Якунина Анна Сергеевна</cp:lastModifiedBy>
  <cp:revision>127</cp:revision>
  <dcterms:created xsi:type="dcterms:W3CDTF">2020-02-18T03:20:28Z</dcterms:created>
  <dcterms:modified xsi:type="dcterms:W3CDTF">2020-03-04T11:20:38Z</dcterms:modified>
</cp:coreProperties>
</file>